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5.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8.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notesSlides/notesSlide9.xml" ContentType="application/vnd.openxmlformats-officedocument.presentationml.notesSlide+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0.xml" ContentType="application/vnd.openxmlformats-officedocument.presentationml.notesSlid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14" r:id="rId1"/>
  </p:sldMasterIdLst>
  <p:notesMasterIdLst>
    <p:notesMasterId r:id="rId15"/>
  </p:notesMasterIdLst>
  <p:handoutMasterIdLst>
    <p:handoutMasterId r:id="rId16"/>
  </p:handoutMasterIdLst>
  <p:sldIdLst>
    <p:sldId id="410" r:id="rId2"/>
    <p:sldId id="409" r:id="rId3"/>
    <p:sldId id="364" r:id="rId4"/>
    <p:sldId id="367" r:id="rId5"/>
    <p:sldId id="369" r:id="rId6"/>
    <p:sldId id="370" r:id="rId7"/>
    <p:sldId id="402" r:id="rId8"/>
    <p:sldId id="405" r:id="rId9"/>
    <p:sldId id="406" r:id="rId10"/>
    <p:sldId id="407" r:id="rId11"/>
    <p:sldId id="408" r:id="rId12"/>
    <p:sldId id="368" r:id="rId13"/>
    <p:sldId id="357" r:id="rId14"/>
  </p:sldIdLst>
  <p:sldSz cx="12190413" cy="6859588"/>
  <p:notesSz cx="7104063" cy="10234613"/>
  <p:custDataLst>
    <p:tags r:id="rId17"/>
  </p:custDataLst>
  <p:defaultTextStyle>
    <a:defPPr>
      <a:defRPr lang="de-DE"/>
    </a:defPPr>
    <a:lvl1pPr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3429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6858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0287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3716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1714500" algn="l" defTabSz="685800" rtl="0" eaLnBrk="1" latinLnBrk="0" hangingPunct="1">
      <a:defRPr kern="1200">
        <a:solidFill>
          <a:schemeClr val="tx1"/>
        </a:solidFill>
        <a:latin typeface="Arial" charset="0"/>
        <a:ea typeface="ＭＳ Ｐゴシック" pitchFamily="34" charset="-128"/>
        <a:cs typeface="+mn-cs"/>
      </a:defRPr>
    </a:lvl6pPr>
    <a:lvl7pPr marL="2057400" algn="l" defTabSz="685800" rtl="0" eaLnBrk="1" latinLnBrk="0" hangingPunct="1">
      <a:defRPr kern="1200">
        <a:solidFill>
          <a:schemeClr val="tx1"/>
        </a:solidFill>
        <a:latin typeface="Arial" charset="0"/>
        <a:ea typeface="ＭＳ Ｐゴシック" pitchFamily="34" charset="-128"/>
        <a:cs typeface="+mn-cs"/>
      </a:defRPr>
    </a:lvl7pPr>
    <a:lvl8pPr marL="2400300" algn="l" defTabSz="685800" rtl="0" eaLnBrk="1" latinLnBrk="0" hangingPunct="1">
      <a:defRPr kern="1200">
        <a:solidFill>
          <a:schemeClr val="tx1"/>
        </a:solidFill>
        <a:latin typeface="Arial" charset="0"/>
        <a:ea typeface="ＭＳ Ｐゴシック" pitchFamily="34" charset="-128"/>
        <a:cs typeface="+mn-cs"/>
      </a:defRPr>
    </a:lvl8pPr>
    <a:lvl9pPr marL="2743200" algn="l" defTabSz="685800" rtl="0" eaLnBrk="1" latinLnBrk="0" hangingPunct="1">
      <a:defRPr kern="1200">
        <a:solidFill>
          <a:schemeClr val="tx1"/>
        </a:solidFill>
        <a:latin typeface="Arial" charset="0"/>
        <a:ea typeface="ＭＳ Ｐゴシック" pitchFamily="34" charset="-128"/>
        <a:cs typeface="+mn-cs"/>
      </a:defRPr>
    </a:lvl9pPr>
  </p:defaultTextStyle>
  <p:extLst>
    <p:ext uri="{521415D9-36F7-43E2-AB2F-B90AF26B5E84}">
      <p14:sectionLst xmlns:p14="http://schemas.microsoft.com/office/powerpoint/2010/main">
        <p14:section name="Standardabschnitt" id="{832BB7BD-5E32-470D-91A5-44F9BA8CAB24}">
          <p14:sldIdLst>
            <p14:sldId id="410"/>
            <p14:sldId id="409"/>
            <p14:sldId id="364"/>
            <p14:sldId id="367"/>
            <p14:sldId id="369"/>
            <p14:sldId id="370"/>
            <p14:sldId id="402"/>
            <p14:sldId id="405"/>
            <p14:sldId id="406"/>
            <p14:sldId id="407"/>
            <p14:sldId id="408"/>
            <p14:sldId id="368"/>
            <p14:sldId id="357"/>
          </p14:sldIdLst>
        </p14:section>
      </p14:sectionLst>
    </p:ext>
    <p:ext uri="{EFAFB233-063F-42B5-8137-9DF3F51BA10A}">
      <p15:sldGuideLst xmlns:p15="http://schemas.microsoft.com/office/powerpoint/2012/main">
        <p15:guide id="1" orient="horz" pos="724" userDrawn="1">
          <p15:clr>
            <a:srgbClr val="A4A3A4"/>
          </p15:clr>
        </p15:guide>
        <p15:guide id="2" pos="7355" userDrawn="1">
          <p15:clr>
            <a:srgbClr val="A4A3A4"/>
          </p15:clr>
        </p15:guide>
        <p15:guide id="3" pos="3976" userDrawn="1">
          <p15:clr>
            <a:srgbClr val="A4A3A4"/>
          </p15:clr>
        </p15:guide>
        <p15:guide id="4" pos="91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ian Rinkens" initials="CR" lastIdx="5" clrIdx="0">
    <p:extLst>
      <p:ext uri="{19B8F6BF-5375-455C-9EA6-DF929625EA0E}">
        <p15:presenceInfo xmlns:p15="http://schemas.microsoft.com/office/powerpoint/2012/main" userId="S-1-5-21-2049013898-118397897-752941724-12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D8A"/>
    <a:srgbClr val="0054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61" autoAdjust="0"/>
    <p:restoredTop sz="87931" autoAdjust="0"/>
  </p:normalViewPr>
  <p:slideViewPr>
    <p:cSldViewPr snapToGrid="0">
      <p:cViewPr varScale="1">
        <p:scale>
          <a:sx n="137" d="100"/>
          <a:sy n="137" d="100"/>
        </p:scale>
        <p:origin x="1722" y="120"/>
      </p:cViewPr>
      <p:guideLst>
        <p:guide orient="horz" pos="724"/>
        <p:guide pos="7355"/>
        <p:guide pos="3976"/>
        <p:guide pos="914"/>
      </p:guideLst>
    </p:cSldViewPr>
  </p:slideViewPr>
  <p:outlineViewPr>
    <p:cViewPr>
      <p:scale>
        <a:sx n="33" d="100"/>
        <a:sy n="33" d="100"/>
      </p:scale>
      <p:origin x="0" y="0"/>
    </p:cViewPr>
  </p:outlineViewPr>
  <p:notesTextViewPr>
    <p:cViewPr>
      <p:scale>
        <a:sx n="170" d="100"/>
        <a:sy n="170" d="100"/>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Users\christianschiffer\Desktop\Speicherganglinie.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Users\christianschiffer\Desktop\Speicherganglinie.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Users\christianschiffer\Desktop\Speicherganglinie.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User\Desktop\Hiwi%20H&#246;ttges\Ripple%20PowerPoint.xlsx"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file:///C:\Users\User\Desktop\Hiwi%20H&#246;ttges\Ripple%20PowerPoint.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983180129198247E-2"/>
          <c:y val="0.13311049069695299"/>
          <c:w val="0.8451710426760588"/>
          <c:h val="0.77056216438308212"/>
        </c:manualLayout>
      </c:layout>
      <c:scatterChart>
        <c:scatterStyle val="lineMarker"/>
        <c:varyColors val="0"/>
        <c:ser>
          <c:idx val="3"/>
          <c:order val="0"/>
          <c:tx>
            <c:v>Zufluss</c:v>
          </c:tx>
          <c:spPr>
            <a:ln w="38100">
              <a:solidFill>
                <a:srgbClr val="00B050"/>
              </a:solidFill>
              <a:prstDash val="sysDot"/>
            </a:ln>
          </c:spPr>
          <c:marker>
            <c:symbol val="none"/>
          </c:marker>
          <c:xVal>
            <c:numRef>
              <c:f>Ganglinie!$B$5:$B$35</c:f>
              <c:numCache>
                <c:formatCode>m/d/yy</c:formatCode>
                <c:ptCount val="31"/>
                <c:pt idx="0">
                  <c:v>39814</c:v>
                </c:pt>
                <c:pt idx="1">
                  <c:v>39815</c:v>
                </c:pt>
                <c:pt idx="2">
                  <c:v>39816</c:v>
                </c:pt>
                <c:pt idx="3">
                  <c:v>39817</c:v>
                </c:pt>
                <c:pt idx="4">
                  <c:v>39818</c:v>
                </c:pt>
                <c:pt idx="5">
                  <c:v>39818.93</c:v>
                </c:pt>
                <c:pt idx="6">
                  <c:v>39820</c:v>
                </c:pt>
                <c:pt idx="7">
                  <c:v>39821</c:v>
                </c:pt>
                <c:pt idx="8">
                  <c:v>39822</c:v>
                </c:pt>
                <c:pt idx="9">
                  <c:v>39823</c:v>
                </c:pt>
                <c:pt idx="10">
                  <c:v>39824</c:v>
                </c:pt>
                <c:pt idx="11">
                  <c:v>39825</c:v>
                </c:pt>
                <c:pt idx="12">
                  <c:v>39826</c:v>
                </c:pt>
                <c:pt idx="13">
                  <c:v>39827</c:v>
                </c:pt>
                <c:pt idx="14">
                  <c:v>39828</c:v>
                </c:pt>
                <c:pt idx="15">
                  <c:v>39829</c:v>
                </c:pt>
                <c:pt idx="16">
                  <c:v>39830</c:v>
                </c:pt>
                <c:pt idx="17">
                  <c:v>39831</c:v>
                </c:pt>
                <c:pt idx="18">
                  <c:v>39832</c:v>
                </c:pt>
                <c:pt idx="19">
                  <c:v>39833</c:v>
                </c:pt>
                <c:pt idx="20">
                  <c:v>39834</c:v>
                </c:pt>
                <c:pt idx="21">
                  <c:v>39835</c:v>
                </c:pt>
                <c:pt idx="22">
                  <c:v>39836</c:v>
                </c:pt>
                <c:pt idx="23">
                  <c:v>39837</c:v>
                </c:pt>
                <c:pt idx="24">
                  <c:v>39838</c:v>
                </c:pt>
                <c:pt idx="25">
                  <c:v>39839</c:v>
                </c:pt>
                <c:pt idx="26">
                  <c:v>39840</c:v>
                </c:pt>
                <c:pt idx="27">
                  <c:v>39841</c:v>
                </c:pt>
                <c:pt idx="28">
                  <c:v>39842</c:v>
                </c:pt>
                <c:pt idx="29">
                  <c:v>39843</c:v>
                </c:pt>
                <c:pt idx="30">
                  <c:v>39844</c:v>
                </c:pt>
              </c:numCache>
            </c:numRef>
          </c:xVal>
          <c:yVal>
            <c:numRef>
              <c:f>Ganglinie!$C$5:$C$35</c:f>
              <c:numCache>
                <c:formatCode>General</c:formatCode>
                <c:ptCount val="31"/>
                <c:pt idx="0">
                  <c:v>32</c:v>
                </c:pt>
                <c:pt idx="1">
                  <c:v>30</c:v>
                </c:pt>
                <c:pt idx="2">
                  <c:v>28</c:v>
                </c:pt>
                <c:pt idx="3">
                  <c:v>26</c:v>
                </c:pt>
                <c:pt idx="4">
                  <c:v>24</c:v>
                </c:pt>
                <c:pt idx="5">
                  <c:v>22</c:v>
                </c:pt>
                <c:pt idx="6">
                  <c:v>20</c:v>
                </c:pt>
                <c:pt idx="7">
                  <c:v>18</c:v>
                </c:pt>
                <c:pt idx="8">
                  <c:v>16</c:v>
                </c:pt>
                <c:pt idx="9">
                  <c:v>14</c:v>
                </c:pt>
                <c:pt idx="10">
                  <c:v>14</c:v>
                </c:pt>
                <c:pt idx="11">
                  <c:v>18</c:v>
                </c:pt>
                <c:pt idx="12">
                  <c:v>24</c:v>
                </c:pt>
                <c:pt idx="13">
                  <c:v>32</c:v>
                </c:pt>
                <c:pt idx="14">
                  <c:v>40</c:v>
                </c:pt>
                <c:pt idx="15">
                  <c:v>48</c:v>
                </c:pt>
                <c:pt idx="16">
                  <c:v>56</c:v>
                </c:pt>
                <c:pt idx="17">
                  <c:v>61</c:v>
                </c:pt>
                <c:pt idx="18">
                  <c:v>61</c:v>
                </c:pt>
                <c:pt idx="19">
                  <c:v>59</c:v>
                </c:pt>
                <c:pt idx="20">
                  <c:v>56.7</c:v>
                </c:pt>
                <c:pt idx="21">
                  <c:v>54.400000000000006</c:v>
                </c:pt>
                <c:pt idx="22">
                  <c:v>52.100000000000009</c:v>
                </c:pt>
                <c:pt idx="23">
                  <c:v>49.800000000000011</c:v>
                </c:pt>
                <c:pt idx="24">
                  <c:v>47.500000000000014</c:v>
                </c:pt>
                <c:pt idx="25">
                  <c:v>45.200000000000017</c:v>
                </c:pt>
                <c:pt idx="26">
                  <c:v>42.90000000000002</c:v>
                </c:pt>
                <c:pt idx="27">
                  <c:v>40.600000000000023</c:v>
                </c:pt>
                <c:pt idx="28">
                  <c:v>38.300000000000026</c:v>
                </c:pt>
                <c:pt idx="29">
                  <c:v>36.000000000000028</c:v>
                </c:pt>
                <c:pt idx="30">
                  <c:v>33.700000000000031</c:v>
                </c:pt>
              </c:numCache>
            </c:numRef>
          </c:yVal>
          <c:smooth val="0"/>
          <c:extLst>
            <c:ext xmlns:c16="http://schemas.microsoft.com/office/drawing/2014/chart" uri="{C3380CC4-5D6E-409C-BE32-E72D297353CC}">
              <c16:uniqueId val="{00000000-69BB-D645-BA7E-E755F93BB7D4}"/>
            </c:ext>
          </c:extLst>
        </c:ser>
        <c:ser>
          <c:idx val="4"/>
          <c:order val="1"/>
          <c:tx>
            <c:v>Abfluss</c:v>
          </c:tx>
          <c:spPr>
            <a:ln w="25400">
              <a:solidFill>
                <a:srgbClr val="FF0000"/>
              </a:solidFill>
              <a:prstDash val="dash"/>
            </a:ln>
          </c:spPr>
          <c:marker>
            <c:symbol val="none"/>
          </c:marker>
          <c:dPt>
            <c:idx val="2"/>
            <c:bubble3D val="0"/>
            <c:extLst>
              <c:ext xmlns:c16="http://schemas.microsoft.com/office/drawing/2014/chart" uri="{C3380CC4-5D6E-409C-BE32-E72D297353CC}">
                <c16:uniqueId val="{00000001-69BB-D645-BA7E-E755F93BB7D4}"/>
              </c:ext>
            </c:extLst>
          </c:dPt>
          <c:xVal>
            <c:numRef>
              <c:f>Ganglinie!$B$5:$B$35</c:f>
              <c:numCache>
                <c:formatCode>m/d/yy</c:formatCode>
                <c:ptCount val="31"/>
                <c:pt idx="0">
                  <c:v>39814</c:v>
                </c:pt>
                <c:pt idx="1">
                  <c:v>39815</c:v>
                </c:pt>
                <c:pt idx="2">
                  <c:v>39816</c:v>
                </c:pt>
                <c:pt idx="3">
                  <c:v>39817</c:v>
                </c:pt>
                <c:pt idx="4">
                  <c:v>39818</c:v>
                </c:pt>
                <c:pt idx="5">
                  <c:v>39818.93</c:v>
                </c:pt>
                <c:pt idx="6">
                  <c:v>39820</c:v>
                </c:pt>
                <c:pt idx="7">
                  <c:v>39821</c:v>
                </c:pt>
                <c:pt idx="8">
                  <c:v>39822</c:v>
                </c:pt>
                <c:pt idx="9">
                  <c:v>39823</c:v>
                </c:pt>
                <c:pt idx="10">
                  <c:v>39824</c:v>
                </c:pt>
                <c:pt idx="11">
                  <c:v>39825</c:v>
                </c:pt>
                <c:pt idx="12">
                  <c:v>39826</c:v>
                </c:pt>
                <c:pt idx="13">
                  <c:v>39827</c:v>
                </c:pt>
                <c:pt idx="14">
                  <c:v>39828</c:v>
                </c:pt>
                <c:pt idx="15">
                  <c:v>39829</c:v>
                </c:pt>
                <c:pt idx="16">
                  <c:v>39830</c:v>
                </c:pt>
                <c:pt idx="17">
                  <c:v>39831</c:v>
                </c:pt>
                <c:pt idx="18">
                  <c:v>39832</c:v>
                </c:pt>
                <c:pt idx="19">
                  <c:v>39833</c:v>
                </c:pt>
                <c:pt idx="20">
                  <c:v>39834</c:v>
                </c:pt>
                <c:pt idx="21">
                  <c:v>39835</c:v>
                </c:pt>
                <c:pt idx="22">
                  <c:v>39836</c:v>
                </c:pt>
                <c:pt idx="23">
                  <c:v>39837</c:v>
                </c:pt>
                <c:pt idx="24">
                  <c:v>39838</c:v>
                </c:pt>
                <c:pt idx="25">
                  <c:v>39839</c:v>
                </c:pt>
                <c:pt idx="26">
                  <c:v>39840</c:v>
                </c:pt>
                <c:pt idx="27">
                  <c:v>39841</c:v>
                </c:pt>
                <c:pt idx="28">
                  <c:v>39842</c:v>
                </c:pt>
                <c:pt idx="29">
                  <c:v>39843</c:v>
                </c:pt>
                <c:pt idx="30">
                  <c:v>39844</c:v>
                </c:pt>
              </c:numCache>
            </c:numRef>
          </c:xVal>
          <c:yVal>
            <c:numRef>
              <c:f>Ganglinie!$D$5:$D$35</c:f>
              <c:numCache>
                <c:formatCode>General</c:formatCode>
                <c:ptCount val="31"/>
                <c:pt idx="0">
                  <c:v>25</c:v>
                </c:pt>
                <c:pt idx="1">
                  <c:v>27</c:v>
                </c:pt>
                <c:pt idx="2">
                  <c:v>29</c:v>
                </c:pt>
                <c:pt idx="3">
                  <c:v>32</c:v>
                </c:pt>
                <c:pt idx="4">
                  <c:v>35</c:v>
                </c:pt>
                <c:pt idx="5">
                  <c:v>38</c:v>
                </c:pt>
                <c:pt idx="6">
                  <c:v>41</c:v>
                </c:pt>
                <c:pt idx="7">
                  <c:v>44</c:v>
                </c:pt>
                <c:pt idx="8">
                  <c:v>46</c:v>
                </c:pt>
                <c:pt idx="9">
                  <c:v>48</c:v>
                </c:pt>
                <c:pt idx="10">
                  <c:v>50</c:v>
                </c:pt>
                <c:pt idx="11">
                  <c:v>49.5</c:v>
                </c:pt>
                <c:pt idx="12">
                  <c:v>49</c:v>
                </c:pt>
                <c:pt idx="13">
                  <c:v>48.5</c:v>
                </c:pt>
                <c:pt idx="14">
                  <c:v>48</c:v>
                </c:pt>
                <c:pt idx="15">
                  <c:v>47</c:v>
                </c:pt>
                <c:pt idx="16">
                  <c:v>46</c:v>
                </c:pt>
                <c:pt idx="17">
                  <c:v>45</c:v>
                </c:pt>
                <c:pt idx="18">
                  <c:v>43</c:v>
                </c:pt>
                <c:pt idx="19">
                  <c:v>41</c:v>
                </c:pt>
                <c:pt idx="20">
                  <c:v>39</c:v>
                </c:pt>
                <c:pt idx="21">
                  <c:v>36</c:v>
                </c:pt>
                <c:pt idx="22">
                  <c:v>33</c:v>
                </c:pt>
                <c:pt idx="23">
                  <c:v>30</c:v>
                </c:pt>
                <c:pt idx="24">
                  <c:v>27.3</c:v>
                </c:pt>
                <c:pt idx="25">
                  <c:v>24.6</c:v>
                </c:pt>
                <c:pt idx="26">
                  <c:v>21.900000000000002</c:v>
                </c:pt>
                <c:pt idx="27">
                  <c:v>20.900000000000002</c:v>
                </c:pt>
                <c:pt idx="28">
                  <c:v>20.6</c:v>
                </c:pt>
                <c:pt idx="29">
                  <c:v>21.5</c:v>
                </c:pt>
                <c:pt idx="30">
                  <c:v>23</c:v>
                </c:pt>
              </c:numCache>
            </c:numRef>
          </c:yVal>
          <c:smooth val="0"/>
          <c:extLst>
            <c:ext xmlns:c16="http://schemas.microsoft.com/office/drawing/2014/chart" uri="{C3380CC4-5D6E-409C-BE32-E72D297353CC}">
              <c16:uniqueId val="{00000002-69BB-D645-BA7E-E755F93BB7D4}"/>
            </c:ext>
          </c:extLst>
        </c:ser>
        <c:dLbls>
          <c:showLegendKey val="0"/>
          <c:showVal val="0"/>
          <c:showCatName val="0"/>
          <c:showSerName val="0"/>
          <c:showPercent val="0"/>
          <c:showBubbleSize val="0"/>
        </c:dLbls>
        <c:axId val="170394176"/>
        <c:axId val="170394752"/>
      </c:scatterChart>
      <c:scatterChart>
        <c:scatterStyle val="lineMarker"/>
        <c:varyColors val="0"/>
        <c:ser>
          <c:idx val="5"/>
          <c:order val="2"/>
          <c:spPr>
            <a:ln w="57150">
              <a:noFill/>
            </a:ln>
          </c:spPr>
          <c:marker>
            <c:symbol val="diamond"/>
            <c:size val="7"/>
            <c:spPr>
              <a:solidFill>
                <a:schemeClr val="tx1"/>
              </a:solidFill>
              <a:ln>
                <a:solidFill>
                  <a:schemeClr val="tx1"/>
                </a:solidFill>
              </a:ln>
            </c:spPr>
          </c:marker>
          <c:xVal>
            <c:numRef>
              <c:f>Ganglinie!$B$5</c:f>
              <c:numCache>
                <c:formatCode>m/d/yy</c:formatCode>
                <c:ptCount val="1"/>
                <c:pt idx="0">
                  <c:v>39814</c:v>
                </c:pt>
              </c:numCache>
            </c:numRef>
          </c:xVal>
          <c:yVal>
            <c:numRef>
              <c:f>Ganglinie!$E$5</c:f>
              <c:numCache>
                <c:formatCode>General</c:formatCode>
                <c:ptCount val="1"/>
                <c:pt idx="0">
                  <c:v>32</c:v>
                </c:pt>
              </c:numCache>
            </c:numRef>
          </c:yVal>
          <c:smooth val="0"/>
          <c:extLst>
            <c:ext xmlns:c16="http://schemas.microsoft.com/office/drawing/2014/chart" uri="{C3380CC4-5D6E-409C-BE32-E72D297353CC}">
              <c16:uniqueId val="{00000003-69BB-D645-BA7E-E755F93BB7D4}"/>
            </c:ext>
          </c:extLst>
        </c:ser>
        <c:ser>
          <c:idx val="2"/>
          <c:order val="3"/>
          <c:spPr>
            <a:ln w="31750">
              <a:solidFill>
                <a:srgbClr val="002060"/>
              </a:solidFill>
              <a:prstDash val="solid"/>
            </a:ln>
          </c:spPr>
          <c:marker>
            <c:symbol val="none"/>
          </c:marker>
          <c:xVal>
            <c:numRef>
              <c:f>Ganglinie!$B$5:$B$36</c:f>
              <c:numCache>
                <c:formatCode>m/d/yy</c:formatCode>
                <c:ptCount val="32"/>
                <c:pt idx="0">
                  <c:v>39814</c:v>
                </c:pt>
                <c:pt idx="1">
                  <c:v>39815</c:v>
                </c:pt>
                <c:pt idx="2">
                  <c:v>39816</c:v>
                </c:pt>
                <c:pt idx="3">
                  <c:v>39817</c:v>
                </c:pt>
                <c:pt idx="4">
                  <c:v>39818</c:v>
                </c:pt>
                <c:pt idx="5">
                  <c:v>39818.93</c:v>
                </c:pt>
                <c:pt idx="6">
                  <c:v>39820</c:v>
                </c:pt>
                <c:pt idx="7">
                  <c:v>39821</c:v>
                </c:pt>
                <c:pt idx="8">
                  <c:v>39822</c:v>
                </c:pt>
                <c:pt idx="9">
                  <c:v>39823</c:v>
                </c:pt>
                <c:pt idx="10">
                  <c:v>39824</c:v>
                </c:pt>
                <c:pt idx="11">
                  <c:v>39825</c:v>
                </c:pt>
                <c:pt idx="12">
                  <c:v>39826</c:v>
                </c:pt>
                <c:pt idx="13">
                  <c:v>39827</c:v>
                </c:pt>
                <c:pt idx="14">
                  <c:v>39828</c:v>
                </c:pt>
                <c:pt idx="15">
                  <c:v>39829</c:v>
                </c:pt>
                <c:pt idx="16">
                  <c:v>39830</c:v>
                </c:pt>
                <c:pt idx="17">
                  <c:v>39831</c:v>
                </c:pt>
                <c:pt idx="18">
                  <c:v>39832</c:v>
                </c:pt>
                <c:pt idx="19">
                  <c:v>39833</c:v>
                </c:pt>
                <c:pt idx="20">
                  <c:v>39834</c:v>
                </c:pt>
                <c:pt idx="21">
                  <c:v>39835</c:v>
                </c:pt>
                <c:pt idx="22">
                  <c:v>39836</c:v>
                </c:pt>
                <c:pt idx="23">
                  <c:v>39837</c:v>
                </c:pt>
                <c:pt idx="24">
                  <c:v>39838</c:v>
                </c:pt>
                <c:pt idx="25">
                  <c:v>39839</c:v>
                </c:pt>
                <c:pt idx="26">
                  <c:v>39840</c:v>
                </c:pt>
                <c:pt idx="27">
                  <c:v>39841</c:v>
                </c:pt>
                <c:pt idx="28">
                  <c:v>39842</c:v>
                </c:pt>
                <c:pt idx="29">
                  <c:v>39843</c:v>
                </c:pt>
                <c:pt idx="30">
                  <c:v>39844</c:v>
                </c:pt>
                <c:pt idx="31">
                  <c:v>39845</c:v>
                </c:pt>
              </c:numCache>
            </c:numRef>
          </c:xVal>
          <c:yVal>
            <c:numRef>
              <c:f>Ganglinie!$E$5:$E$36</c:f>
              <c:numCache>
                <c:formatCode>General</c:formatCode>
                <c:ptCount val="32"/>
                <c:pt idx="0">
                  <c:v>32</c:v>
                </c:pt>
                <c:pt idx="1">
                  <c:v>32.604799999999997</c:v>
                </c:pt>
                <c:pt idx="2">
                  <c:v>32.863999999999997</c:v>
                </c:pt>
                <c:pt idx="3">
                  <c:v>32.7776</c:v>
                </c:pt>
                <c:pt idx="4">
                  <c:v>32.2592</c:v>
                </c:pt>
                <c:pt idx="5">
                  <c:v>31.308800000000002</c:v>
                </c:pt>
                <c:pt idx="6">
                  <c:v>29.926400000000001</c:v>
                </c:pt>
                <c:pt idx="7">
                  <c:v>28.112000000000002</c:v>
                </c:pt>
                <c:pt idx="8">
                  <c:v>25.865600000000001</c:v>
                </c:pt>
                <c:pt idx="9">
                  <c:v>23.273600000000002</c:v>
                </c:pt>
                <c:pt idx="10">
                  <c:v>20.336000000000002</c:v>
                </c:pt>
                <c:pt idx="11">
                  <c:v>17.2256</c:v>
                </c:pt>
                <c:pt idx="12">
                  <c:v>14.504</c:v>
                </c:pt>
                <c:pt idx="13">
                  <c:v>12.343999999999999</c:v>
                </c:pt>
                <c:pt idx="14">
                  <c:v>10.9184</c:v>
                </c:pt>
                <c:pt idx="15">
                  <c:v>10.2272</c:v>
                </c:pt>
                <c:pt idx="16">
                  <c:v>10.313599999999999</c:v>
                </c:pt>
                <c:pt idx="17">
                  <c:v>11.1776</c:v>
                </c:pt>
                <c:pt idx="18">
                  <c:v>12.56</c:v>
                </c:pt>
                <c:pt idx="19">
                  <c:v>14.115200000000002</c:v>
                </c:pt>
                <c:pt idx="20">
                  <c:v>15.670400000000001</c:v>
                </c:pt>
                <c:pt idx="21">
                  <c:v>17.199680000000001</c:v>
                </c:pt>
                <c:pt idx="22">
                  <c:v>18.789440000000003</c:v>
                </c:pt>
                <c:pt idx="23">
                  <c:v>20.439680000000003</c:v>
                </c:pt>
                <c:pt idx="24">
                  <c:v>22.150400000000005</c:v>
                </c:pt>
                <c:pt idx="25">
                  <c:v>23.895680000000006</c:v>
                </c:pt>
                <c:pt idx="26">
                  <c:v>25.675520000000006</c:v>
                </c:pt>
                <c:pt idx="27">
                  <c:v>27.489920000000009</c:v>
                </c:pt>
                <c:pt idx="28">
                  <c:v>29.192000000000011</c:v>
                </c:pt>
                <c:pt idx="29">
                  <c:v>30.721280000000014</c:v>
                </c:pt>
                <c:pt idx="30">
                  <c:v>31.974080000000018</c:v>
                </c:pt>
                <c:pt idx="31">
                  <c:v>32.898560000000025</c:v>
                </c:pt>
              </c:numCache>
            </c:numRef>
          </c:yVal>
          <c:smooth val="0"/>
          <c:extLst>
            <c:ext xmlns:c16="http://schemas.microsoft.com/office/drawing/2014/chart" uri="{C3380CC4-5D6E-409C-BE32-E72D297353CC}">
              <c16:uniqueId val="{00000004-69BB-D645-BA7E-E755F93BB7D4}"/>
            </c:ext>
          </c:extLst>
        </c:ser>
        <c:dLbls>
          <c:showLegendKey val="0"/>
          <c:showVal val="0"/>
          <c:showCatName val="0"/>
          <c:showSerName val="0"/>
          <c:showPercent val="0"/>
          <c:showBubbleSize val="0"/>
        </c:dLbls>
        <c:axId val="170397632"/>
        <c:axId val="170397056"/>
      </c:scatterChart>
      <c:valAx>
        <c:axId val="170394176"/>
        <c:scaling>
          <c:orientation val="minMax"/>
          <c:max val="39844"/>
          <c:min val="39814"/>
        </c:scaling>
        <c:delete val="0"/>
        <c:axPos val="b"/>
        <c:majorGridlines>
          <c:spPr>
            <a:ln w="3175">
              <a:solidFill>
                <a:schemeClr val="bg1">
                  <a:lumMod val="75000"/>
                </a:schemeClr>
              </a:solidFill>
              <a:prstDash val="sysDash"/>
            </a:ln>
          </c:spPr>
        </c:majorGridlines>
        <c:numFmt formatCode="dd/mm/" sourceLinked="0"/>
        <c:majorTickMark val="out"/>
        <c:minorTickMark val="none"/>
        <c:tickLblPos val="nextTo"/>
        <c:spPr>
          <a:ln w="3175">
            <a:solidFill>
              <a:srgbClr val="000000"/>
            </a:solidFill>
            <a:prstDash val="solid"/>
          </a:ln>
        </c:spPr>
        <c:txPr>
          <a:bodyPr rot="0" vert="horz"/>
          <a:lstStyle/>
          <a:p>
            <a:pPr>
              <a:defRPr sz="825" b="0" i="0" u="none" strike="noStrike" baseline="0">
                <a:solidFill>
                  <a:srgbClr val="000000"/>
                </a:solidFill>
                <a:latin typeface="Arial"/>
                <a:ea typeface="Arial"/>
                <a:cs typeface="Arial"/>
              </a:defRPr>
            </a:pPr>
            <a:endParaRPr lang="de-DE"/>
          </a:p>
        </c:txPr>
        <c:crossAx val="170394752"/>
        <c:crosses val="autoZero"/>
        <c:crossBetween val="midCat"/>
      </c:valAx>
      <c:valAx>
        <c:axId val="170394752"/>
        <c:scaling>
          <c:orientation val="minMax"/>
          <c:min val="0"/>
        </c:scaling>
        <c:delete val="0"/>
        <c:axPos val="l"/>
        <c:majorGridlines>
          <c:spPr>
            <a:ln w="3175">
              <a:solidFill>
                <a:schemeClr val="bg1">
                  <a:lumMod val="75000"/>
                </a:schemeClr>
              </a:solidFill>
              <a:prstDash val="sysDash"/>
            </a:ln>
          </c:spPr>
        </c:majorGridlines>
        <c:title>
          <c:tx>
            <c:rich>
              <a:bodyPr rot="0" vert="horz"/>
              <a:lstStyle/>
              <a:p>
                <a:pPr algn="ctr">
                  <a:defRPr sz="1000" b="1" i="0" u="none" strike="noStrike" baseline="0">
                    <a:solidFill>
                      <a:srgbClr val="000000"/>
                    </a:solidFill>
                    <a:latin typeface="Arial"/>
                    <a:ea typeface="Arial"/>
                    <a:cs typeface="Arial"/>
                  </a:defRPr>
                </a:pPr>
                <a:r>
                  <a:rPr lang="de-DE" sz="1000" b="1"/>
                  <a:t>Zu-/Abfluss</a:t>
                </a:r>
                <a:br>
                  <a:rPr lang="de-DE" sz="1000" b="1"/>
                </a:br>
                <a:r>
                  <a:rPr lang="de-DE" sz="1000" b="1"/>
                  <a:t>(m³/s)</a:t>
                </a:r>
              </a:p>
            </c:rich>
          </c:tx>
          <c:layout>
            <c:manualLayout>
              <c:xMode val="edge"/>
              <c:yMode val="edge"/>
              <c:x val="3.2386682787407632E-3"/>
              <c:y val="1.7190409216066103E-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825" b="0" i="0" u="none" strike="noStrike" baseline="0">
                <a:solidFill>
                  <a:srgbClr val="000000"/>
                </a:solidFill>
                <a:latin typeface="Arial"/>
                <a:ea typeface="Arial"/>
                <a:cs typeface="Arial"/>
              </a:defRPr>
            </a:pPr>
            <a:endParaRPr lang="de-DE"/>
          </a:p>
        </c:txPr>
        <c:crossAx val="170394176"/>
        <c:crosses val="autoZero"/>
        <c:crossBetween val="midCat"/>
      </c:valAx>
      <c:valAx>
        <c:axId val="170397056"/>
        <c:scaling>
          <c:orientation val="minMax"/>
          <c:max val="40"/>
          <c:min val="0"/>
        </c:scaling>
        <c:delete val="0"/>
        <c:axPos val="r"/>
        <c:title>
          <c:tx>
            <c:rich>
              <a:bodyPr rot="0" vert="horz"/>
              <a:lstStyle/>
              <a:p>
                <a:pPr>
                  <a:defRPr sz="1000" b="1"/>
                </a:pPr>
                <a:r>
                  <a:rPr lang="de-DE" sz="1000" b="1"/>
                  <a:t>Volumen</a:t>
                </a:r>
                <a:br>
                  <a:rPr lang="de-DE" sz="1000" b="1"/>
                </a:br>
                <a:r>
                  <a:rPr lang="de-DE" sz="1000" b="1"/>
                  <a:t>(hm³)</a:t>
                </a:r>
              </a:p>
            </c:rich>
          </c:tx>
          <c:layout>
            <c:manualLayout>
              <c:xMode val="edge"/>
              <c:yMode val="edge"/>
              <c:x val="0.88963011877331954"/>
              <c:y val="2.3189350938090738E-2"/>
            </c:manualLayout>
          </c:layout>
          <c:overlay val="0"/>
        </c:title>
        <c:numFmt formatCode="General" sourceLinked="1"/>
        <c:majorTickMark val="out"/>
        <c:minorTickMark val="none"/>
        <c:tickLblPos val="nextTo"/>
        <c:crossAx val="170397632"/>
        <c:crosses val="max"/>
        <c:crossBetween val="midCat"/>
      </c:valAx>
      <c:valAx>
        <c:axId val="170397632"/>
        <c:scaling>
          <c:orientation val="minMax"/>
        </c:scaling>
        <c:delete val="1"/>
        <c:axPos val="b"/>
        <c:numFmt formatCode="m/d/yy" sourceLinked="1"/>
        <c:majorTickMark val="out"/>
        <c:minorTickMark val="none"/>
        <c:tickLblPos val="nextTo"/>
        <c:crossAx val="170397056"/>
        <c:crosses val="autoZero"/>
        <c:crossBetween val="midCat"/>
      </c:valAx>
      <c:spPr>
        <a:solidFill>
          <a:srgbClr val="FFFFFF"/>
        </a:solidFill>
        <a:ln w="19050">
          <a:solidFill>
            <a:srgbClr val="000000"/>
          </a:solidFill>
          <a:prstDash val="solid"/>
        </a:ln>
      </c:spPr>
    </c:plotArea>
    <c:plotVisOnly val="1"/>
    <c:dispBlanksAs val="gap"/>
    <c:showDLblsOverMax val="0"/>
  </c:chart>
  <c:spPr>
    <a:solidFill>
      <a:srgbClr val="FFFFFF"/>
    </a:solidFill>
    <a:ln w="3175">
      <a:noFill/>
      <a:prstDash val="solid"/>
    </a:ln>
  </c:spPr>
  <c:txPr>
    <a:bodyPr/>
    <a:lstStyle/>
    <a:p>
      <a:pPr>
        <a:defRPr sz="800" b="0" i="0" u="none" strike="noStrike" baseline="0">
          <a:solidFill>
            <a:srgbClr val="000000"/>
          </a:solidFill>
          <a:latin typeface="Arial"/>
          <a:ea typeface="Arial"/>
          <a:cs typeface="Arial"/>
        </a:defRPr>
      </a:pPr>
      <a:endParaRPr lang="de-DE"/>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983180129198247E-2"/>
          <c:y val="0.13311049069695299"/>
          <c:w val="0.8451710426760588"/>
          <c:h val="0.77056216438308212"/>
        </c:manualLayout>
      </c:layout>
      <c:scatterChart>
        <c:scatterStyle val="lineMarker"/>
        <c:varyColors val="0"/>
        <c:ser>
          <c:idx val="0"/>
          <c:order val="0"/>
          <c:tx>
            <c:v>Zufluss</c:v>
          </c:tx>
          <c:spPr>
            <a:ln w="38100">
              <a:solidFill>
                <a:srgbClr val="00B050"/>
              </a:solidFill>
              <a:prstDash val="sysDot"/>
            </a:ln>
          </c:spPr>
          <c:marker>
            <c:symbol val="none"/>
          </c:marker>
          <c:xVal>
            <c:numRef>
              <c:f>Ganglinie!$B$5:$B$35</c:f>
              <c:numCache>
                <c:formatCode>m/d/yy</c:formatCode>
                <c:ptCount val="31"/>
                <c:pt idx="0">
                  <c:v>39814</c:v>
                </c:pt>
                <c:pt idx="1">
                  <c:v>39815</c:v>
                </c:pt>
                <c:pt idx="2">
                  <c:v>39816</c:v>
                </c:pt>
                <c:pt idx="3">
                  <c:v>39817</c:v>
                </c:pt>
                <c:pt idx="4">
                  <c:v>39818</c:v>
                </c:pt>
                <c:pt idx="5">
                  <c:v>39818.93</c:v>
                </c:pt>
                <c:pt idx="6">
                  <c:v>39820</c:v>
                </c:pt>
                <c:pt idx="7">
                  <c:v>39821</c:v>
                </c:pt>
                <c:pt idx="8">
                  <c:v>39822</c:v>
                </c:pt>
                <c:pt idx="9">
                  <c:v>39823</c:v>
                </c:pt>
                <c:pt idx="10">
                  <c:v>39824</c:v>
                </c:pt>
                <c:pt idx="11">
                  <c:v>39825</c:v>
                </c:pt>
                <c:pt idx="12">
                  <c:v>39826</c:v>
                </c:pt>
                <c:pt idx="13">
                  <c:v>39827</c:v>
                </c:pt>
                <c:pt idx="14">
                  <c:v>39828</c:v>
                </c:pt>
                <c:pt idx="15">
                  <c:v>39829</c:v>
                </c:pt>
                <c:pt idx="16">
                  <c:v>39830</c:v>
                </c:pt>
                <c:pt idx="17">
                  <c:v>39831</c:v>
                </c:pt>
                <c:pt idx="18">
                  <c:v>39832</c:v>
                </c:pt>
                <c:pt idx="19">
                  <c:v>39833</c:v>
                </c:pt>
                <c:pt idx="20">
                  <c:v>39834</c:v>
                </c:pt>
                <c:pt idx="21">
                  <c:v>39835</c:v>
                </c:pt>
                <c:pt idx="22">
                  <c:v>39836</c:v>
                </c:pt>
                <c:pt idx="23">
                  <c:v>39837</c:v>
                </c:pt>
                <c:pt idx="24">
                  <c:v>39838</c:v>
                </c:pt>
                <c:pt idx="25">
                  <c:v>39839</c:v>
                </c:pt>
                <c:pt idx="26">
                  <c:v>39840</c:v>
                </c:pt>
                <c:pt idx="27">
                  <c:v>39841</c:v>
                </c:pt>
                <c:pt idx="28">
                  <c:v>39842</c:v>
                </c:pt>
                <c:pt idx="29">
                  <c:v>39843</c:v>
                </c:pt>
                <c:pt idx="30">
                  <c:v>39844</c:v>
                </c:pt>
              </c:numCache>
            </c:numRef>
          </c:xVal>
          <c:yVal>
            <c:numRef>
              <c:f>Ganglinie!$C$5:$C$35</c:f>
              <c:numCache>
                <c:formatCode>General</c:formatCode>
                <c:ptCount val="31"/>
                <c:pt idx="0">
                  <c:v>32</c:v>
                </c:pt>
                <c:pt idx="1">
                  <c:v>30</c:v>
                </c:pt>
                <c:pt idx="2">
                  <c:v>28</c:v>
                </c:pt>
                <c:pt idx="3">
                  <c:v>26</c:v>
                </c:pt>
                <c:pt idx="4">
                  <c:v>24</c:v>
                </c:pt>
                <c:pt idx="5">
                  <c:v>22</c:v>
                </c:pt>
                <c:pt idx="6">
                  <c:v>20</c:v>
                </c:pt>
                <c:pt idx="7">
                  <c:v>18</c:v>
                </c:pt>
                <c:pt idx="8">
                  <c:v>16</c:v>
                </c:pt>
                <c:pt idx="9">
                  <c:v>14</c:v>
                </c:pt>
                <c:pt idx="10">
                  <c:v>14</c:v>
                </c:pt>
                <c:pt idx="11">
                  <c:v>18</c:v>
                </c:pt>
                <c:pt idx="12">
                  <c:v>24</c:v>
                </c:pt>
                <c:pt idx="13">
                  <c:v>32</c:v>
                </c:pt>
                <c:pt idx="14">
                  <c:v>40</c:v>
                </c:pt>
                <c:pt idx="15">
                  <c:v>48</c:v>
                </c:pt>
                <c:pt idx="16">
                  <c:v>56</c:v>
                </c:pt>
                <c:pt idx="17">
                  <c:v>61</c:v>
                </c:pt>
                <c:pt idx="18">
                  <c:v>61</c:v>
                </c:pt>
                <c:pt idx="19">
                  <c:v>59</c:v>
                </c:pt>
                <c:pt idx="20">
                  <c:v>56.7</c:v>
                </c:pt>
                <c:pt idx="21">
                  <c:v>54.400000000000006</c:v>
                </c:pt>
                <c:pt idx="22">
                  <c:v>52.100000000000009</c:v>
                </c:pt>
                <c:pt idx="23">
                  <c:v>49.800000000000011</c:v>
                </c:pt>
                <c:pt idx="24">
                  <c:v>47.500000000000014</c:v>
                </c:pt>
                <c:pt idx="25">
                  <c:v>45.200000000000017</c:v>
                </c:pt>
                <c:pt idx="26">
                  <c:v>42.90000000000002</c:v>
                </c:pt>
                <c:pt idx="27">
                  <c:v>40.600000000000023</c:v>
                </c:pt>
                <c:pt idx="28">
                  <c:v>38.300000000000026</c:v>
                </c:pt>
                <c:pt idx="29">
                  <c:v>36.000000000000028</c:v>
                </c:pt>
                <c:pt idx="30">
                  <c:v>33.700000000000031</c:v>
                </c:pt>
              </c:numCache>
            </c:numRef>
          </c:yVal>
          <c:smooth val="0"/>
          <c:extLst>
            <c:ext xmlns:c16="http://schemas.microsoft.com/office/drawing/2014/chart" uri="{C3380CC4-5D6E-409C-BE32-E72D297353CC}">
              <c16:uniqueId val="{00000000-2817-BC48-B722-9F06EEF333E8}"/>
            </c:ext>
          </c:extLst>
        </c:ser>
        <c:ser>
          <c:idx val="1"/>
          <c:order val="1"/>
          <c:tx>
            <c:v>Abfluss</c:v>
          </c:tx>
          <c:spPr>
            <a:ln w="25400">
              <a:solidFill>
                <a:srgbClr val="FF0000"/>
              </a:solidFill>
              <a:prstDash val="dash"/>
            </a:ln>
          </c:spPr>
          <c:marker>
            <c:symbol val="none"/>
          </c:marker>
          <c:dPt>
            <c:idx val="1"/>
            <c:bubble3D val="0"/>
            <c:extLst>
              <c:ext xmlns:c16="http://schemas.microsoft.com/office/drawing/2014/chart" uri="{C3380CC4-5D6E-409C-BE32-E72D297353CC}">
                <c16:uniqueId val="{00000001-2817-BC48-B722-9F06EEF333E8}"/>
              </c:ext>
            </c:extLst>
          </c:dPt>
          <c:dPt>
            <c:idx val="2"/>
            <c:bubble3D val="0"/>
            <c:spPr>
              <a:ln>
                <a:solidFill>
                  <a:srgbClr val="FF0000"/>
                </a:solidFill>
                <a:prstDash val="dash"/>
              </a:ln>
            </c:spPr>
            <c:extLst>
              <c:ext xmlns:c16="http://schemas.microsoft.com/office/drawing/2014/chart" uri="{C3380CC4-5D6E-409C-BE32-E72D297353CC}">
                <c16:uniqueId val="{00000003-2817-BC48-B722-9F06EEF333E8}"/>
              </c:ext>
            </c:extLst>
          </c:dPt>
          <c:xVal>
            <c:numRef>
              <c:f>Ganglinie!$B$5:$B$35</c:f>
              <c:numCache>
                <c:formatCode>m/d/yy</c:formatCode>
                <c:ptCount val="31"/>
                <c:pt idx="0">
                  <c:v>39814</c:v>
                </c:pt>
                <c:pt idx="1">
                  <c:v>39815</c:v>
                </c:pt>
                <c:pt idx="2">
                  <c:v>39816</c:v>
                </c:pt>
                <c:pt idx="3">
                  <c:v>39817</c:v>
                </c:pt>
                <c:pt idx="4">
                  <c:v>39818</c:v>
                </c:pt>
                <c:pt idx="5">
                  <c:v>39818.93</c:v>
                </c:pt>
                <c:pt idx="6">
                  <c:v>39820</c:v>
                </c:pt>
                <c:pt idx="7">
                  <c:v>39821</c:v>
                </c:pt>
                <c:pt idx="8">
                  <c:v>39822</c:v>
                </c:pt>
                <c:pt idx="9">
                  <c:v>39823</c:v>
                </c:pt>
                <c:pt idx="10">
                  <c:v>39824</c:v>
                </c:pt>
                <c:pt idx="11">
                  <c:v>39825</c:v>
                </c:pt>
                <c:pt idx="12">
                  <c:v>39826</c:v>
                </c:pt>
                <c:pt idx="13">
                  <c:v>39827</c:v>
                </c:pt>
                <c:pt idx="14">
                  <c:v>39828</c:v>
                </c:pt>
                <c:pt idx="15">
                  <c:v>39829</c:v>
                </c:pt>
                <c:pt idx="16">
                  <c:v>39830</c:v>
                </c:pt>
                <c:pt idx="17">
                  <c:v>39831</c:v>
                </c:pt>
                <c:pt idx="18">
                  <c:v>39832</c:v>
                </c:pt>
                <c:pt idx="19">
                  <c:v>39833</c:v>
                </c:pt>
                <c:pt idx="20">
                  <c:v>39834</c:v>
                </c:pt>
                <c:pt idx="21">
                  <c:v>39835</c:v>
                </c:pt>
                <c:pt idx="22">
                  <c:v>39836</c:v>
                </c:pt>
                <c:pt idx="23">
                  <c:v>39837</c:v>
                </c:pt>
                <c:pt idx="24">
                  <c:v>39838</c:v>
                </c:pt>
                <c:pt idx="25">
                  <c:v>39839</c:v>
                </c:pt>
                <c:pt idx="26">
                  <c:v>39840</c:v>
                </c:pt>
                <c:pt idx="27">
                  <c:v>39841</c:v>
                </c:pt>
                <c:pt idx="28">
                  <c:v>39842</c:v>
                </c:pt>
                <c:pt idx="29">
                  <c:v>39843</c:v>
                </c:pt>
                <c:pt idx="30">
                  <c:v>39844</c:v>
                </c:pt>
              </c:numCache>
            </c:numRef>
          </c:xVal>
          <c:yVal>
            <c:numRef>
              <c:f>Ganglinie!$D$5:$D$35</c:f>
              <c:numCache>
                <c:formatCode>General</c:formatCode>
                <c:ptCount val="31"/>
                <c:pt idx="0">
                  <c:v>25</c:v>
                </c:pt>
                <c:pt idx="1">
                  <c:v>27</c:v>
                </c:pt>
                <c:pt idx="2">
                  <c:v>29</c:v>
                </c:pt>
                <c:pt idx="3">
                  <c:v>32</c:v>
                </c:pt>
                <c:pt idx="4">
                  <c:v>35</c:v>
                </c:pt>
                <c:pt idx="5">
                  <c:v>38</c:v>
                </c:pt>
                <c:pt idx="6">
                  <c:v>41</c:v>
                </c:pt>
                <c:pt idx="7">
                  <c:v>44</c:v>
                </c:pt>
                <c:pt idx="8">
                  <c:v>46</c:v>
                </c:pt>
                <c:pt idx="9">
                  <c:v>48</c:v>
                </c:pt>
                <c:pt idx="10">
                  <c:v>50</c:v>
                </c:pt>
                <c:pt idx="11">
                  <c:v>49.5</c:v>
                </c:pt>
                <c:pt idx="12">
                  <c:v>49</c:v>
                </c:pt>
                <c:pt idx="13">
                  <c:v>48.5</c:v>
                </c:pt>
                <c:pt idx="14">
                  <c:v>48</c:v>
                </c:pt>
                <c:pt idx="15">
                  <c:v>47</c:v>
                </c:pt>
                <c:pt idx="16">
                  <c:v>46</c:v>
                </c:pt>
                <c:pt idx="17">
                  <c:v>45</c:v>
                </c:pt>
                <c:pt idx="18">
                  <c:v>43</c:v>
                </c:pt>
                <c:pt idx="19">
                  <c:v>41</c:v>
                </c:pt>
                <c:pt idx="20">
                  <c:v>39</c:v>
                </c:pt>
                <c:pt idx="21">
                  <c:v>36</c:v>
                </c:pt>
                <c:pt idx="22">
                  <c:v>33</c:v>
                </c:pt>
                <c:pt idx="23">
                  <c:v>30</c:v>
                </c:pt>
                <c:pt idx="24">
                  <c:v>27.3</c:v>
                </c:pt>
                <c:pt idx="25">
                  <c:v>24.6</c:v>
                </c:pt>
                <c:pt idx="26">
                  <c:v>21.900000000000002</c:v>
                </c:pt>
                <c:pt idx="27">
                  <c:v>20.900000000000002</c:v>
                </c:pt>
                <c:pt idx="28">
                  <c:v>20.6</c:v>
                </c:pt>
                <c:pt idx="29">
                  <c:v>21.5</c:v>
                </c:pt>
                <c:pt idx="30">
                  <c:v>23</c:v>
                </c:pt>
              </c:numCache>
            </c:numRef>
          </c:yVal>
          <c:smooth val="0"/>
          <c:extLst>
            <c:ext xmlns:c16="http://schemas.microsoft.com/office/drawing/2014/chart" uri="{C3380CC4-5D6E-409C-BE32-E72D297353CC}">
              <c16:uniqueId val="{00000004-2817-BC48-B722-9F06EEF333E8}"/>
            </c:ext>
          </c:extLst>
        </c:ser>
        <c:dLbls>
          <c:showLegendKey val="0"/>
          <c:showVal val="0"/>
          <c:showCatName val="0"/>
          <c:showSerName val="0"/>
          <c:showPercent val="0"/>
          <c:showBubbleSize val="0"/>
        </c:dLbls>
        <c:axId val="170394176"/>
        <c:axId val="170394752"/>
      </c:scatterChart>
      <c:scatterChart>
        <c:scatterStyle val="lineMarker"/>
        <c:varyColors val="0"/>
        <c:ser>
          <c:idx val="3"/>
          <c:order val="2"/>
          <c:marker>
            <c:symbol val="diamond"/>
            <c:size val="8"/>
            <c:spPr>
              <a:solidFill>
                <a:schemeClr val="tx1"/>
              </a:solidFill>
              <a:ln>
                <a:solidFill>
                  <a:schemeClr val="tx1"/>
                </a:solidFill>
              </a:ln>
            </c:spPr>
          </c:marker>
          <c:xVal>
            <c:numRef>
              <c:f>Ganglinie!$B$5</c:f>
              <c:numCache>
                <c:formatCode>m/d/yy</c:formatCode>
                <c:ptCount val="1"/>
                <c:pt idx="0">
                  <c:v>39814</c:v>
                </c:pt>
              </c:numCache>
            </c:numRef>
          </c:xVal>
          <c:yVal>
            <c:numRef>
              <c:f>Ganglinie!$E$5</c:f>
              <c:numCache>
                <c:formatCode>General</c:formatCode>
                <c:ptCount val="1"/>
                <c:pt idx="0">
                  <c:v>32</c:v>
                </c:pt>
              </c:numCache>
            </c:numRef>
          </c:yVal>
          <c:smooth val="0"/>
          <c:extLst>
            <c:ext xmlns:c16="http://schemas.microsoft.com/office/drawing/2014/chart" uri="{C3380CC4-5D6E-409C-BE32-E72D297353CC}">
              <c16:uniqueId val="{00000005-2817-BC48-B722-9F06EEF333E8}"/>
            </c:ext>
          </c:extLst>
        </c:ser>
        <c:dLbls>
          <c:showLegendKey val="0"/>
          <c:showVal val="0"/>
          <c:showCatName val="0"/>
          <c:showSerName val="0"/>
          <c:showPercent val="0"/>
          <c:showBubbleSize val="0"/>
        </c:dLbls>
        <c:axId val="170397632"/>
        <c:axId val="170397056"/>
      </c:scatterChart>
      <c:valAx>
        <c:axId val="170394176"/>
        <c:scaling>
          <c:orientation val="minMax"/>
          <c:max val="39844"/>
          <c:min val="39814"/>
        </c:scaling>
        <c:delete val="0"/>
        <c:axPos val="b"/>
        <c:majorGridlines>
          <c:spPr>
            <a:ln w="3175">
              <a:solidFill>
                <a:schemeClr val="bg1">
                  <a:lumMod val="75000"/>
                </a:schemeClr>
              </a:solidFill>
              <a:prstDash val="sysDash"/>
            </a:ln>
          </c:spPr>
        </c:majorGridlines>
        <c:numFmt formatCode="dd/mm/" sourceLinked="0"/>
        <c:majorTickMark val="out"/>
        <c:minorTickMark val="none"/>
        <c:tickLblPos val="nextTo"/>
        <c:spPr>
          <a:ln w="3175">
            <a:solidFill>
              <a:srgbClr val="000000"/>
            </a:solidFill>
            <a:prstDash val="solid"/>
          </a:ln>
        </c:spPr>
        <c:txPr>
          <a:bodyPr rot="0" vert="horz"/>
          <a:lstStyle/>
          <a:p>
            <a:pPr>
              <a:defRPr sz="825" b="0" i="0" u="none" strike="noStrike" baseline="0">
                <a:solidFill>
                  <a:srgbClr val="000000"/>
                </a:solidFill>
                <a:latin typeface="Arial"/>
                <a:ea typeface="Arial"/>
                <a:cs typeface="Arial"/>
              </a:defRPr>
            </a:pPr>
            <a:endParaRPr lang="de-DE"/>
          </a:p>
        </c:txPr>
        <c:crossAx val="170394752"/>
        <c:crosses val="autoZero"/>
        <c:crossBetween val="midCat"/>
      </c:valAx>
      <c:valAx>
        <c:axId val="170394752"/>
        <c:scaling>
          <c:orientation val="minMax"/>
          <c:min val="0"/>
        </c:scaling>
        <c:delete val="0"/>
        <c:axPos val="l"/>
        <c:majorGridlines>
          <c:spPr>
            <a:ln w="3175">
              <a:solidFill>
                <a:schemeClr val="bg1">
                  <a:lumMod val="75000"/>
                </a:schemeClr>
              </a:solidFill>
              <a:prstDash val="sysDash"/>
            </a:ln>
          </c:spPr>
        </c:majorGridlines>
        <c:title>
          <c:tx>
            <c:rich>
              <a:bodyPr rot="0" vert="horz"/>
              <a:lstStyle/>
              <a:p>
                <a:pPr algn="ctr">
                  <a:defRPr sz="1000" b="1" i="0" u="none" strike="noStrike" baseline="0">
                    <a:solidFill>
                      <a:srgbClr val="000000"/>
                    </a:solidFill>
                    <a:latin typeface="Arial"/>
                    <a:ea typeface="Arial"/>
                    <a:cs typeface="Arial"/>
                  </a:defRPr>
                </a:pPr>
                <a:r>
                  <a:rPr lang="de-DE" sz="1000" b="1"/>
                  <a:t>Zu-/Abfluss</a:t>
                </a:r>
                <a:br>
                  <a:rPr lang="de-DE" sz="1000" b="1"/>
                </a:br>
                <a:r>
                  <a:rPr lang="de-DE" sz="1000" b="1"/>
                  <a:t>(m³/s)</a:t>
                </a:r>
              </a:p>
            </c:rich>
          </c:tx>
          <c:layout>
            <c:manualLayout>
              <c:xMode val="edge"/>
              <c:yMode val="edge"/>
              <c:x val="3.2386682787407632E-3"/>
              <c:y val="1.7190409216066103E-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825" b="0" i="0" u="none" strike="noStrike" baseline="0">
                <a:solidFill>
                  <a:srgbClr val="000000"/>
                </a:solidFill>
                <a:latin typeface="Arial"/>
                <a:ea typeface="Arial"/>
                <a:cs typeface="Arial"/>
              </a:defRPr>
            </a:pPr>
            <a:endParaRPr lang="de-DE"/>
          </a:p>
        </c:txPr>
        <c:crossAx val="170394176"/>
        <c:crosses val="autoZero"/>
        <c:crossBetween val="midCat"/>
      </c:valAx>
      <c:valAx>
        <c:axId val="170397056"/>
        <c:scaling>
          <c:orientation val="minMax"/>
          <c:max val="40"/>
          <c:min val="0"/>
        </c:scaling>
        <c:delete val="0"/>
        <c:axPos val="r"/>
        <c:title>
          <c:tx>
            <c:rich>
              <a:bodyPr rot="0" vert="horz"/>
              <a:lstStyle/>
              <a:p>
                <a:pPr>
                  <a:defRPr sz="1000" b="1"/>
                </a:pPr>
                <a:r>
                  <a:rPr lang="de-DE" sz="1000" b="1"/>
                  <a:t>Volumen</a:t>
                </a:r>
                <a:br>
                  <a:rPr lang="de-DE" sz="1000" b="1"/>
                </a:br>
                <a:r>
                  <a:rPr lang="de-DE" sz="1000" b="1"/>
                  <a:t>(hm³)</a:t>
                </a:r>
              </a:p>
            </c:rich>
          </c:tx>
          <c:layout>
            <c:manualLayout>
              <c:xMode val="edge"/>
              <c:yMode val="edge"/>
              <c:x val="0.88963011877331954"/>
              <c:y val="2.3189350938090738E-2"/>
            </c:manualLayout>
          </c:layout>
          <c:overlay val="0"/>
        </c:title>
        <c:numFmt formatCode="General" sourceLinked="1"/>
        <c:majorTickMark val="out"/>
        <c:minorTickMark val="none"/>
        <c:tickLblPos val="nextTo"/>
        <c:crossAx val="170397632"/>
        <c:crosses val="max"/>
        <c:crossBetween val="midCat"/>
      </c:valAx>
      <c:valAx>
        <c:axId val="170397632"/>
        <c:scaling>
          <c:orientation val="minMax"/>
        </c:scaling>
        <c:delete val="1"/>
        <c:axPos val="b"/>
        <c:numFmt formatCode="m/d/yy" sourceLinked="1"/>
        <c:majorTickMark val="out"/>
        <c:minorTickMark val="none"/>
        <c:tickLblPos val="nextTo"/>
        <c:crossAx val="170397056"/>
        <c:crosses val="autoZero"/>
        <c:crossBetween val="midCat"/>
      </c:valAx>
      <c:spPr>
        <a:solidFill>
          <a:srgbClr val="FFFFFF"/>
        </a:solidFill>
        <a:ln w="19050">
          <a:solidFill>
            <a:srgbClr val="000000"/>
          </a:solidFill>
          <a:prstDash val="solid"/>
        </a:ln>
      </c:spPr>
    </c:plotArea>
    <c:plotVisOnly val="1"/>
    <c:dispBlanksAs val="gap"/>
    <c:showDLblsOverMax val="0"/>
  </c:chart>
  <c:spPr>
    <a:solidFill>
      <a:srgbClr val="FFFFFF"/>
    </a:solidFill>
    <a:ln w="3175">
      <a:noFill/>
      <a:prstDash val="solid"/>
    </a:ln>
  </c:spPr>
  <c:txPr>
    <a:bodyPr/>
    <a:lstStyle/>
    <a:p>
      <a:pPr>
        <a:defRPr sz="800" b="0" i="0" u="none" strike="noStrike" baseline="0">
          <a:solidFill>
            <a:srgbClr val="000000"/>
          </a:solidFill>
          <a:latin typeface="Arial"/>
          <a:ea typeface="Arial"/>
          <a:cs typeface="Arial"/>
        </a:defRPr>
      </a:pPr>
      <a:endParaRPr lang="de-DE"/>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983180129198247E-2"/>
          <c:y val="0.13311049069695299"/>
          <c:w val="0.8451710426760588"/>
          <c:h val="0.77056216438308212"/>
        </c:manualLayout>
      </c:layout>
      <c:scatterChart>
        <c:scatterStyle val="lineMarker"/>
        <c:varyColors val="0"/>
        <c:ser>
          <c:idx val="3"/>
          <c:order val="0"/>
          <c:tx>
            <c:v>Zufluss</c:v>
          </c:tx>
          <c:spPr>
            <a:ln w="38100">
              <a:solidFill>
                <a:srgbClr val="00B050"/>
              </a:solidFill>
              <a:prstDash val="sysDot"/>
            </a:ln>
          </c:spPr>
          <c:marker>
            <c:symbol val="none"/>
          </c:marker>
          <c:xVal>
            <c:numRef>
              <c:f>Ganglinie!$B$5:$B$35</c:f>
              <c:numCache>
                <c:formatCode>m/d/yy</c:formatCode>
                <c:ptCount val="31"/>
                <c:pt idx="0">
                  <c:v>39814</c:v>
                </c:pt>
                <c:pt idx="1">
                  <c:v>39815</c:v>
                </c:pt>
                <c:pt idx="2">
                  <c:v>39816</c:v>
                </c:pt>
                <c:pt idx="3">
                  <c:v>39817</c:v>
                </c:pt>
                <c:pt idx="4">
                  <c:v>39818</c:v>
                </c:pt>
                <c:pt idx="5">
                  <c:v>39818.93</c:v>
                </c:pt>
                <c:pt idx="6">
                  <c:v>39820</c:v>
                </c:pt>
                <c:pt idx="7">
                  <c:v>39821</c:v>
                </c:pt>
                <c:pt idx="8">
                  <c:v>39822</c:v>
                </c:pt>
                <c:pt idx="9">
                  <c:v>39823</c:v>
                </c:pt>
                <c:pt idx="10">
                  <c:v>39824</c:v>
                </c:pt>
                <c:pt idx="11">
                  <c:v>39825</c:v>
                </c:pt>
                <c:pt idx="12">
                  <c:v>39826</c:v>
                </c:pt>
                <c:pt idx="13">
                  <c:v>39827</c:v>
                </c:pt>
                <c:pt idx="14">
                  <c:v>39828</c:v>
                </c:pt>
                <c:pt idx="15">
                  <c:v>39829</c:v>
                </c:pt>
                <c:pt idx="16">
                  <c:v>39830</c:v>
                </c:pt>
                <c:pt idx="17">
                  <c:v>39831</c:v>
                </c:pt>
                <c:pt idx="18">
                  <c:v>39832</c:v>
                </c:pt>
                <c:pt idx="19">
                  <c:v>39833</c:v>
                </c:pt>
                <c:pt idx="20">
                  <c:v>39834</c:v>
                </c:pt>
                <c:pt idx="21">
                  <c:v>39835</c:v>
                </c:pt>
                <c:pt idx="22">
                  <c:v>39836</c:v>
                </c:pt>
                <c:pt idx="23">
                  <c:v>39837</c:v>
                </c:pt>
                <c:pt idx="24">
                  <c:v>39838</c:v>
                </c:pt>
                <c:pt idx="25">
                  <c:v>39839</c:v>
                </c:pt>
                <c:pt idx="26">
                  <c:v>39840</c:v>
                </c:pt>
                <c:pt idx="27">
                  <c:v>39841</c:v>
                </c:pt>
                <c:pt idx="28">
                  <c:v>39842</c:v>
                </c:pt>
                <c:pt idx="29">
                  <c:v>39843</c:v>
                </c:pt>
                <c:pt idx="30">
                  <c:v>39844</c:v>
                </c:pt>
              </c:numCache>
            </c:numRef>
          </c:xVal>
          <c:yVal>
            <c:numRef>
              <c:f>Ganglinie!$C$5:$C$35</c:f>
              <c:numCache>
                <c:formatCode>General</c:formatCode>
                <c:ptCount val="31"/>
                <c:pt idx="0">
                  <c:v>32</c:v>
                </c:pt>
                <c:pt idx="1">
                  <c:v>30</c:v>
                </c:pt>
                <c:pt idx="2">
                  <c:v>28</c:v>
                </c:pt>
                <c:pt idx="3">
                  <c:v>26</c:v>
                </c:pt>
                <c:pt idx="4">
                  <c:v>24</c:v>
                </c:pt>
                <c:pt idx="5">
                  <c:v>22</c:v>
                </c:pt>
                <c:pt idx="6">
                  <c:v>20</c:v>
                </c:pt>
                <c:pt idx="7">
                  <c:v>18</c:v>
                </c:pt>
                <c:pt idx="8">
                  <c:v>16</c:v>
                </c:pt>
                <c:pt idx="9">
                  <c:v>14</c:v>
                </c:pt>
                <c:pt idx="10">
                  <c:v>14</c:v>
                </c:pt>
                <c:pt idx="11">
                  <c:v>18</c:v>
                </c:pt>
                <c:pt idx="12">
                  <c:v>24</c:v>
                </c:pt>
                <c:pt idx="13">
                  <c:v>32</c:v>
                </c:pt>
                <c:pt idx="14">
                  <c:v>40</c:v>
                </c:pt>
                <c:pt idx="15">
                  <c:v>48</c:v>
                </c:pt>
                <c:pt idx="16">
                  <c:v>56</c:v>
                </c:pt>
                <c:pt idx="17">
                  <c:v>61</c:v>
                </c:pt>
                <c:pt idx="18">
                  <c:v>61</c:v>
                </c:pt>
                <c:pt idx="19">
                  <c:v>59</c:v>
                </c:pt>
                <c:pt idx="20">
                  <c:v>56.7</c:v>
                </c:pt>
                <c:pt idx="21">
                  <c:v>54.400000000000006</c:v>
                </c:pt>
                <c:pt idx="22">
                  <c:v>52.100000000000009</c:v>
                </c:pt>
                <c:pt idx="23">
                  <c:v>49.800000000000011</c:v>
                </c:pt>
                <c:pt idx="24">
                  <c:v>47.500000000000014</c:v>
                </c:pt>
                <c:pt idx="25">
                  <c:v>45.200000000000017</c:v>
                </c:pt>
                <c:pt idx="26">
                  <c:v>42.90000000000002</c:v>
                </c:pt>
                <c:pt idx="27">
                  <c:v>40.600000000000023</c:v>
                </c:pt>
                <c:pt idx="28">
                  <c:v>38.300000000000026</c:v>
                </c:pt>
                <c:pt idx="29">
                  <c:v>36.000000000000028</c:v>
                </c:pt>
                <c:pt idx="30">
                  <c:v>33.700000000000031</c:v>
                </c:pt>
              </c:numCache>
            </c:numRef>
          </c:yVal>
          <c:smooth val="0"/>
          <c:extLst>
            <c:ext xmlns:c16="http://schemas.microsoft.com/office/drawing/2014/chart" uri="{C3380CC4-5D6E-409C-BE32-E72D297353CC}">
              <c16:uniqueId val="{00000000-69BB-D645-BA7E-E755F93BB7D4}"/>
            </c:ext>
          </c:extLst>
        </c:ser>
        <c:ser>
          <c:idx val="4"/>
          <c:order val="1"/>
          <c:tx>
            <c:v>Abfluss</c:v>
          </c:tx>
          <c:spPr>
            <a:ln w="25400">
              <a:solidFill>
                <a:srgbClr val="FF0000"/>
              </a:solidFill>
              <a:prstDash val="dash"/>
            </a:ln>
          </c:spPr>
          <c:marker>
            <c:symbol val="none"/>
          </c:marker>
          <c:dPt>
            <c:idx val="2"/>
            <c:bubble3D val="0"/>
            <c:extLst>
              <c:ext xmlns:c16="http://schemas.microsoft.com/office/drawing/2014/chart" uri="{C3380CC4-5D6E-409C-BE32-E72D297353CC}">
                <c16:uniqueId val="{00000001-69BB-D645-BA7E-E755F93BB7D4}"/>
              </c:ext>
            </c:extLst>
          </c:dPt>
          <c:xVal>
            <c:numRef>
              <c:f>Ganglinie!$B$5:$B$35</c:f>
              <c:numCache>
                <c:formatCode>m/d/yy</c:formatCode>
                <c:ptCount val="31"/>
                <c:pt idx="0">
                  <c:v>39814</c:v>
                </c:pt>
                <c:pt idx="1">
                  <c:v>39815</c:v>
                </c:pt>
                <c:pt idx="2">
                  <c:v>39816</c:v>
                </c:pt>
                <c:pt idx="3">
                  <c:v>39817</c:v>
                </c:pt>
                <c:pt idx="4">
                  <c:v>39818</c:v>
                </c:pt>
                <c:pt idx="5">
                  <c:v>39818.93</c:v>
                </c:pt>
                <c:pt idx="6">
                  <c:v>39820</c:v>
                </c:pt>
                <c:pt idx="7">
                  <c:v>39821</c:v>
                </c:pt>
                <c:pt idx="8">
                  <c:v>39822</c:v>
                </c:pt>
                <c:pt idx="9">
                  <c:v>39823</c:v>
                </c:pt>
                <c:pt idx="10">
                  <c:v>39824</c:v>
                </c:pt>
                <c:pt idx="11">
                  <c:v>39825</c:v>
                </c:pt>
                <c:pt idx="12">
                  <c:v>39826</c:v>
                </c:pt>
                <c:pt idx="13">
                  <c:v>39827</c:v>
                </c:pt>
                <c:pt idx="14">
                  <c:v>39828</c:v>
                </c:pt>
                <c:pt idx="15">
                  <c:v>39829</c:v>
                </c:pt>
                <c:pt idx="16">
                  <c:v>39830</c:v>
                </c:pt>
                <c:pt idx="17">
                  <c:v>39831</c:v>
                </c:pt>
                <c:pt idx="18">
                  <c:v>39832</c:v>
                </c:pt>
                <c:pt idx="19">
                  <c:v>39833</c:v>
                </c:pt>
                <c:pt idx="20">
                  <c:v>39834</c:v>
                </c:pt>
                <c:pt idx="21">
                  <c:v>39835</c:v>
                </c:pt>
                <c:pt idx="22">
                  <c:v>39836</c:v>
                </c:pt>
                <c:pt idx="23">
                  <c:v>39837</c:v>
                </c:pt>
                <c:pt idx="24">
                  <c:v>39838</c:v>
                </c:pt>
                <c:pt idx="25">
                  <c:v>39839</c:v>
                </c:pt>
                <c:pt idx="26">
                  <c:v>39840</c:v>
                </c:pt>
                <c:pt idx="27">
                  <c:v>39841</c:v>
                </c:pt>
                <c:pt idx="28">
                  <c:v>39842</c:v>
                </c:pt>
                <c:pt idx="29">
                  <c:v>39843</c:v>
                </c:pt>
                <c:pt idx="30">
                  <c:v>39844</c:v>
                </c:pt>
              </c:numCache>
            </c:numRef>
          </c:xVal>
          <c:yVal>
            <c:numRef>
              <c:f>Ganglinie!$D$5:$D$35</c:f>
              <c:numCache>
                <c:formatCode>General</c:formatCode>
                <c:ptCount val="31"/>
                <c:pt idx="0">
                  <c:v>25</c:v>
                </c:pt>
                <c:pt idx="1">
                  <c:v>27</c:v>
                </c:pt>
                <c:pt idx="2">
                  <c:v>29</c:v>
                </c:pt>
                <c:pt idx="3">
                  <c:v>32</c:v>
                </c:pt>
                <c:pt idx="4">
                  <c:v>35</c:v>
                </c:pt>
                <c:pt idx="5">
                  <c:v>38</c:v>
                </c:pt>
                <c:pt idx="6">
                  <c:v>41</c:v>
                </c:pt>
                <c:pt idx="7">
                  <c:v>44</c:v>
                </c:pt>
                <c:pt idx="8">
                  <c:v>46</c:v>
                </c:pt>
                <c:pt idx="9">
                  <c:v>48</c:v>
                </c:pt>
                <c:pt idx="10">
                  <c:v>50</c:v>
                </c:pt>
                <c:pt idx="11">
                  <c:v>49.5</c:v>
                </c:pt>
                <c:pt idx="12">
                  <c:v>49</c:v>
                </c:pt>
                <c:pt idx="13">
                  <c:v>48.5</c:v>
                </c:pt>
                <c:pt idx="14">
                  <c:v>48</c:v>
                </c:pt>
                <c:pt idx="15">
                  <c:v>47</c:v>
                </c:pt>
                <c:pt idx="16">
                  <c:v>46</c:v>
                </c:pt>
                <c:pt idx="17">
                  <c:v>45</c:v>
                </c:pt>
                <c:pt idx="18">
                  <c:v>43</c:v>
                </c:pt>
                <c:pt idx="19">
                  <c:v>41</c:v>
                </c:pt>
                <c:pt idx="20">
                  <c:v>39</c:v>
                </c:pt>
                <c:pt idx="21">
                  <c:v>36</c:v>
                </c:pt>
                <c:pt idx="22">
                  <c:v>33</c:v>
                </c:pt>
                <c:pt idx="23">
                  <c:v>30</c:v>
                </c:pt>
                <c:pt idx="24">
                  <c:v>27.3</c:v>
                </c:pt>
                <c:pt idx="25">
                  <c:v>24.6</c:v>
                </c:pt>
                <c:pt idx="26">
                  <c:v>21.900000000000002</c:v>
                </c:pt>
                <c:pt idx="27">
                  <c:v>20.900000000000002</c:v>
                </c:pt>
                <c:pt idx="28">
                  <c:v>20.6</c:v>
                </c:pt>
                <c:pt idx="29">
                  <c:v>21.5</c:v>
                </c:pt>
                <c:pt idx="30">
                  <c:v>23</c:v>
                </c:pt>
              </c:numCache>
            </c:numRef>
          </c:yVal>
          <c:smooth val="0"/>
          <c:extLst>
            <c:ext xmlns:c16="http://schemas.microsoft.com/office/drawing/2014/chart" uri="{C3380CC4-5D6E-409C-BE32-E72D297353CC}">
              <c16:uniqueId val="{00000002-69BB-D645-BA7E-E755F93BB7D4}"/>
            </c:ext>
          </c:extLst>
        </c:ser>
        <c:dLbls>
          <c:showLegendKey val="0"/>
          <c:showVal val="0"/>
          <c:showCatName val="0"/>
          <c:showSerName val="0"/>
          <c:showPercent val="0"/>
          <c:showBubbleSize val="0"/>
        </c:dLbls>
        <c:axId val="170394176"/>
        <c:axId val="170394752"/>
      </c:scatterChart>
      <c:scatterChart>
        <c:scatterStyle val="lineMarker"/>
        <c:varyColors val="0"/>
        <c:ser>
          <c:idx val="5"/>
          <c:order val="2"/>
          <c:spPr>
            <a:ln w="57150">
              <a:noFill/>
            </a:ln>
          </c:spPr>
          <c:marker>
            <c:symbol val="diamond"/>
            <c:size val="7"/>
            <c:spPr>
              <a:solidFill>
                <a:schemeClr val="tx1"/>
              </a:solidFill>
              <a:ln>
                <a:solidFill>
                  <a:schemeClr val="tx1"/>
                </a:solidFill>
              </a:ln>
            </c:spPr>
          </c:marker>
          <c:xVal>
            <c:numRef>
              <c:f>Ganglinie!$B$5</c:f>
              <c:numCache>
                <c:formatCode>m/d/yy</c:formatCode>
                <c:ptCount val="1"/>
                <c:pt idx="0">
                  <c:v>39814</c:v>
                </c:pt>
              </c:numCache>
            </c:numRef>
          </c:xVal>
          <c:yVal>
            <c:numRef>
              <c:f>Ganglinie!$E$5</c:f>
              <c:numCache>
                <c:formatCode>General</c:formatCode>
                <c:ptCount val="1"/>
                <c:pt idx="0">
                  <c:v>32</c:v>
                </c:pt>
              </c:numCache>
            </c:numRef>
          </c:yVal>
          <c:smooth val="0"/>
          <c:extLst>
            <c:ext xmlns:c16="http://schemas.microsoft.com/office/drawing/2014/chart" uri="{C3380CC4-5D6E-409C-BE32-E72D297353CC}">
              <c16:uniqueId val="{00000003-69BB-D645-BA7E-E755F93BB7D4}"/>
            </c:ext>
          </c:extLst>
        </c:ser>
        <c:ser>
          <c:idx val="2"/>
          <c:order val="3"/>
          <c:spPr>
            <a:ln w="31750">
              <a:solidFill>
                <a:srgbClr val="002060"/>
              </a:solidFill>
              <a:prstDash val="solid"/>
            </a:ln>
          </c:spPr>
          <c:marker>
            <c:symbol val="none"/>
          </c:marker>
          <c:xVal>
            <c:numRef>
              <c:f>Ganglinie!$B$5:$B$36</c:f>
              <c:numCache>
                <c:formatCode>m/d/yy</c:formatCode>
                <c:ptCount val="32"/>
                <c:pt idx="0">
                  <c:v>39814</c:v>
                </c:pt>
                <c:pt idx="1">
                  <c:v>39815</c:v>
                </c:pt>
                <c:pt idx="2">
                  <c:v>39816</c:v>
                </c:pt>
                <c:pt idx="3">
                  <c:v>39817</c:v>
                </c:pt>
                <c:pt idx="4">
                  <c:v>39818</c:v>
                </c:pt>
                <c:pt idx="5">
                  <c:v>39818.93</c:v>
                </c:pt>
                <c:pt idx="6">
                  <c:v>39820</c:v>
                </c:pt>
                <c:pt idx="7">
                  <c:v>39821</c:v>
                </c:pt>
                <c:pt idx="8">
                  <c:v>39822</c:v>
                </c:pt>
                <c:pt idx="9">
                  <c:v>39823</c:v>
                </c:pt>
                <c:pt idx="10">
                  <c:v>39824</c:v>
                </c:pt>
                <c:pt idx="11">
                  <c:v>39825</c:v>
                </c:pt>
                <c:pt idx="12">
                  <c:v>39826</c:v>
                </c:pt>
                <c:pt idx="13">
                  <c:v>39827</c:v>
                </c:pt>
                <c:pt idx="14">
                  <c:v>39828</c:v>
                </c:pt>
                <c:pt idx="15">
                  <c:v>39829</c:v>
                </c:pt>
                <c:pt idx="16">
                  <c:v>39830</c:v>
                </c:pt>
                <c:pt idx="17">
                  <c:v>39831</c:v>
                </c:pt>
                <c:pt idx="18">
                  <c:v>39832</c:v>
                </c:pt>
                <c:pt idx="19">
                  <c:v>39833</c:v>
                </c:pt>
                <c:pt idx="20">
                  <c:v>39834</c:v>
                </c:pt>
                <c:pt idx="21">
                  <c:v>39835</c:v>
                </c:pt>
                <c:pt idx="22">
                  <c:v>39836</c:v>
                </c:pt>
                <c:pt idx="23">
                  <c:v>39837</c:v>
                </c:pt>
                <c:pt idx="24">
                  <c:v>39838</c:v>
                </c:pt>
                <c:pt idx="25">
                  <c:v>39839</c:v>
                </c:pt>
                <c:pt idx="26">
                  <c:v>39840</c:v>
                </c:pt>
                <c:pt idx="27">
                  <c:v>39841</c:v>
                </c:pt>
                <c:pt idx="28">
                  <c:v>39842</c:v>
                </c:pt>
                <c:pt idx="29">
                  <c:v>39843</c:v>
                </c:pt>
                <c:pt idx="30">
                  <c:v>39844</c:v>
                </c:pt>
                <c:pt idx="31">
                  <c:v>39845</c:v>
                </c:pt>
              </c:numCache>
            </c:numRef>
          </c:xVal>
          <c:yVal>
            <c:numRef>
              <c:f>Ganglinie!$E$5:$E$36</c:f>
              <c:numCache>
                <c:formatCode>General</c:formatCode>
                <c:ptCount val="32"/>
                <c:pt idx="0">
                  <c:v>32</c:v>
                </c:pt>
                <c:pt idx="1">
                  <c:v>32.604799999999997</c:v>
                </c:pt>
                <c:pt idx="2">
                  <c:v>32.863999999999997</c:v>
                </c:pt>
                <c:pt idx="3">
                  <c:v>32.7776</c:v>
                </c:pt>
                <c:pt idx="4">
                  <c:v>32.2592</c:v>
                </c:pt>
                <c:pt idx="5">
                  <c:v>31.308800000000002</c:v>
                </c:pt>
                <c:pt idx="6">
                  <c:v>29.926400000000001</c:v>
                </c:pt>
                <c:pt idx="7">
                  <c:v>28.112000000000002</c:v>
                </c:pt>
                <c:pt idx="8">
                  <c:v>25.865600000000001</c:v>
                </c:pt>
                <c:pt idx="9">
                  <c:v>23.273600000000002</c:v>
                </c:pt>
                <c:pt idx="10">
                  <c:v>20.336000000000002</c:v>
                </c:pt>
                <c:pt idx="11">
                  <c:v>17.2256</c:v>
                </c:pt>
                <c:pt idx="12">
                  <c:v>14.504</c:v>
                </c:pt>
                <c:pt idx="13">
                  <c:v>12.343999999999999</c:v>
                </c:pt>
                <c:pt idx="14">
                  <c:v>10.9184</c:v>
                </c:pt>
                <c:pt idx="15">
                  <c:v>10.2272</c:v>
                </c:pt>
                <c:pt idx="16">
                  <c:v>10.313599999999999</c:v>
                </c:pt>
                <c:pt idx="17">
                  <c:v>11.1776</c:v>
                </c:pt>
                <c:pt idx="18">
                  <c:v>12.56</c:v>
                </c:pt>
                <c:pt idx="19">
                  <c:v>14.115200000000002</c:v>
                </c:pt>
                <c:pt idx="20">
                  <c:v>15.670400000000001</c:v>
                </c:pt>
                <c:pt idx="21">
                  <c:v>17.199680000000001</c:v>
                </c:pt>
                <c:pt idx="22">
                  <c:v>18.789440000000003</c:v>
                </c:pt>
                <c:pt idx="23">
                  <c:v>20.439680000000003</c:v>
                </c:pt>
                <c:pt idx="24">
                  <c:v>22.150400000000005</c:v>
                </c:pt>
                <c:pt idx="25">
                  <c:v>23.895680000000006</c:v>
                </c:pt>
                <c:pt idx="26">
                  <c:v>25.675520000000006</c:v>
                </c:pt>
                <c:pt idx="27">
                  <c:v>27.489920000000009</c:v>
                </c:pt>
                <c:pt idx="28">
                  <c:v>29.192000000000011</c:v>
                </c:pt>
                <c:pt idx="29">
                  <c:v>30.721280000000014</c:v>
                </c:pt>
                <c:pt idx="30">
                  <c:v>31.974080000000018</c:v>
                </c:pt>
                <c:pt idx="31">
                  <c:v>32.898560000000025</c:v>
                </c:pt>
              </c:numCache>
            </c:numRef>
          </c:yVal>
          <c:smooth val="0"/>
          <c:extLst>
            <c:ext xmlns:c16="http://schemas.microsoft.com/office/drawing/2014/chart" uri="{C3380CC4-5D6E-409C-BE32-E72D297353CC}">
              <c16:uniqueId val="{00000004-69BB-D645-BA7E-E755F93BB7D4}"/>
            </c:ext>
          </c:extLst>
        </c:ser>
        <c:dLbls>
          <c:showLegendKey val="0"/>
          <c:showVal val="0"/>
          <c:showCatName val="0"/>
          <c:showSerName val="0"/>
          <c:showPercent val="0"/>
          <c:showBubbleSize val="0"/>
        </c:dLbls>
        <c:axId val="170397632"/>
        <c:axId val="170397056"/>
      </c:scatterChart>
      <c:valAx>
        <c:axId val="170394176"/>
        <c:scaling>
          <c:orientation val="minMax"/>
          <c:max val="39844"/>
          <c:min val="39814"/>
        </c:scaling>
        <c:delete val="0"/>
        <c:axPos val="b"/>
        <c:majorGridlines>
          <c:spPr>
            <a:ln w="3175">
              <a:solidFill>
                <a:schemeClr val="bg1">
                  <a:lumMod val="75000"/>
                </a:schemeClr>
              </a:solidFill>
              <a:prstDash val="sysDash"/>
            </a:ln>
          </c:spPr>
        </c:majorGridlines>
        <c:numFmt formatCode="dd/mm/" sourceLinked="0"/>
        <c:majorTickMark val="out"/>
        <c:minorTickMark val="none"/>
        <c:tickLblPos val="nextTo"/>
        <c:spPr>
          <a:ln w="3175">
            <a:solidFill>
              <a:srgbClr val="000000"/>
            </a:solidFill>
            <a:prstDash val="solid"/>
          </a:ln>
        </c:spPr>
        <c:txPr>
          <a:bodyPr rot="0" vert="horz"/>
          <a:lstStyle/>
          <a:p>
            <a:pPr>
              <a:defRPr sz="825" b="0" i="0" u="none" strike="noStrike" baseline="0">
                <a:solidFill>
                  <a:srgbClr val="000000"/>
                </a:solidFill>
                <a:latin typeface="Arial"/>
                <a:ea typeface="Arial"/>
                <a:cs typeface="Arial"/>
              </a:defRPr>
            </a:pPr>
            <a:endParaRPr lang="de-DE"/>
          </a:p>
        </c:txPr>
        <c:crossAx val="170394752"/>
        <c:crosses val="autoZero"/>
        <c:crossBetween val="midCat"/>
      </c:valAx>
      <c:valAx>
        <c:axId val="170394752"/>
        <c:scaling>
          <c:orientation val="minMax"/>
          <c:min val="0"/>
        </c:scaling>
        <c:delete val="0"/>
        <c:axPos val="l"/>
        <c:majorGridlines>
          <c:spPr>
            <a:ln w="3175">
              <a:solidFill>
                <a:schemeClr val="bg1">
                  <a:lumMod val="75000"/>
                </a:schemeClr>
              </a:solidFill>
              <a:prstDash val="sysDash"/>
            </a:ln>
          </c:spPr>
        </c:majorGridlines>
        <c:title>
          <c:tx>
            <c:rich>
              <a:bodyPr rot="0" vert="horz"/>
              <a:lstStyle/>
              <a:p>
                <a:pPr algn="ctr">
                  <a:defRPr sz="1000" b="1" i="0" u="none" strike="noStrike" baseline="0">
                    <a:solidFill>
                      <a:srgbClr val="000000"/>
                    </a:solidFill>
                    <a:latin typeface="Arial"/>
                    <a:ea typeface="Arial"/>
                    <a:cs typeface="Arial"/>
                  </a:defRPr>
                </a:pPr>
                <a:r>
                  <a:rPr lang="de-DE" sz="1000" b="1"/>
                  <a:t>Zu-/Abfluss</a:t>
                </a:r>
                <a:br>
                  <a:rPr lang="de-DE" sz="1000" b="1"/>
                </a:br>
                <a:r>
                  <a:rPr lang="de-DE" sz="1000" b="1"/>
                  <a:t>(m³/s)</a:t>
                </a:r>
              </a:p>
            </c:rich>
          </c:tx>
          <c:layout>
            <c:manualLayout>
              <c:xMode val="edge"/>
              <c:yMode val="edge"/>
              <c:x val="3.2386682787407632E-3"/>
              <c:y val="1.7190409216066103E-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825" b="0" i="0" u="none" strike="noStrike" baseline="0">
                <a:solidFill>
                  <a:srgbClr val="000000"/>
                </a:solidFill>
                <a:latin typeface="Arial"/>
                <a:ea typeface="Arial"/>
                <a:cs typeface="Arial"/>
              </a:defRPr>
            </a:pPr>
            <a:endParaRPr lang="de-DE"/>
          </a:p>
        </c:txPr>
        <c:crossAx val="170394176"/>
        <c:crosses val="autoZero"/>
        <c:crossBetween val="midCat"/>
      </c:valAx>
      <c:valAx>
        <c:axId val="170397056"/>
        <c:scaling>
          <c:orientation val="minMax"/>
          <c:max val="40"/>
          <c:min val="0"/>
        </c:scaling>
        <c:delete val="0"/>
        <c:axPos val="r"/>
        <c:title>
          <c:tx>
            <c:rich>
              <a:bodyPr rot="0" vert="horz"/>
              <a:lstStyle/>
              <a:p>
                <a:pPr>
                  <a:defRPr sz="1000" b="1"/>
                </a:pPr>
                <a:r>
                  <a:rPr lang="de-DE" sz="1000" b="1"/>
                  <a:t>Volumen</a:t>
                </a:r>
                <a:br>
                  <a:rPr lang="de-DE" sz="1000" b="1"/>
                </a:br>
                <a:r>
                  <a:rPr lang="de-DE" sz="1000" b="1"/>
                  <a:t>(hm³)</a:t>
                </a:r>
              </a:p>
            </c:rich>
          </c:tx>
          <c:layout>
            <c:manualLayout>
              <c:xMode val="edge"/>
              <c:yMode val="edge"/>
              <c:x val="0.88963011877331954"/>
              <c:y val="2.3189350938090738E-2"/>
            </c:manualLayout>
          </c:layout>
          <c:overlay val="0"/>
        </c:title>
        <c:numFmt formatCode="General" sourceLinked="1"/>
        <c:majorTickMark val="out"/>
        <c:minorTickMark val="none"/>
        <c:tickLblPos val="nextTo"/>
        <c:crossAx val="170397632"/>
        <c:crosses val="max"/>
        <c:crossBetween val="midCat"/>
      </c:valAx>
      <c:valAx>
        <c:axId val="170397632"/>
        <c:scaling>
          <c:orientation val="minMax"/>
        </c:scaling>
        <c:delete val="1"/>
        <c:axPos val="b"/>
        <c:numFmt formatCode="m/d/yy" sourceLinked="1"/>
        <c:majorTickMark val="out"/>
        <c:minorTickMark val="none"/>
        <c:tickLblPos val="nextTo"/>
        <c:crossAx val="170397056"/>
        <c:crosses val="autoZero"/>
        <c:crossBetween val="midCat"/>
      </c:valAx>
      <c:spPr>
        <a:solidFill>
          <a:srgbClr val="FFFFFF"/>
        </a:solidFill>
        <a:ln w="19050">
          <a:solidFill>
            <a:srgbClr val="000000"/>
          </a:solidFill>
          <a:prstDash val="solid"/>
        </a:ln>
      </c:spPr>
    </c:plotArea>
    <c:plotVisOnly val="1"/>
    <c:dispBlanksAs val="gap"/>
    <c:showDLblsOverMax val="0"/>
  </c:chart>
  <c:spPr>
    <a:solidFill>
      <a:srgbClr val="FFFFFF"/>
    </a:solidFill>
    <a:ln w="3175">
      <a:noFill/>
      <a:prstDash val="solid"/>
    </a:ln>
  </c:spPr>
  <c:txPr>
    <a:bodyPr/>
    <a:lstStyle/>
    <a:p>
      <a:pPr>
        <a:defRPr sz="800" b="0" i="0" u="none" strike="noStrike" baseline="0">
          <a:solidFill>
            <a:srgbClr val="000000"/>
          </a:solidFill>
          <a:latin typeface="Arial"/>
          <a:ea typeface="Arial"/>
          <a:cs typeface="Arial"/>
        </a:defRPr>
      </a:pPr>
      <a:endParaRPr lang="de-DE"/>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1341353444063253E-2"/>
          <c:y val="0.13471264367816096"/>
          <c:w val="0.88174787453510761"/>
          <c:h val="0.70587661953396408"/>
        </c:manualLayout>
      </c:layout>
      <c:lineChart>
        <c:grouping val="standard"/>
        <c:varyColors val="0"/>
        <c:ser>
          <c:idx val="0"/>
          <c:order val="0"/>
          <c:tx>
            <c:strRef>
              <c:f>Tabelle1!$B$1</c:f>
              <c:strCache>
                <c:ptCount val="1"/>
                <c:pt idx="0">
                  <c:v>Zulauf (voll)</c:v>
                </c:pt>
              </c:strCache>
            </c:strRef>
          </c:tx>
          <c:spPr>
            <a:ln w="28575" cap="rnd">
              <a:solidFill>
                <a:schemeClr val="accent1"/>
              </a:solidFill>
              <a:round/>
            </a:ln>
            <a:effectLst/>
          </c:spPr>
          <c:marker>
            <c:symbol val="none"/>
          </c:marker>
          <c:dLbls>
            <c:dLbl>
              <c:idx val="0"/>
              <c:layout>
                <c:manualLayout>
                  <c:x val="3.2575929782991007E-3"/>
                  <c:y val="2.6584688551274886E-2"/>
                </c:manualLayout>
              </c:layout>
              <c:tx>
                <c:rich>
                  <a:bodyPr/>
                  <a:lstStyle/>
                  <a:p>
                    <a:fld id="{638B7AA4-9F03-4DB2-AA5F-58C7D6EB1429}"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3A3E-4345-9339-2A3C3D2241CF}"/>
                </c:ext>
              </c:extLst>
            </c:dLbl>
            <c:dLbl>
              <c:idx val="1"/>
              <c:layout>
                <c:manualLayout>
                  <c:x val="8.7056951535485691E-3"/>
                  <c:y val="5.7766643580224354E-2"/>
                </c:manualLayout>
              </c:layout>
              <c:tx>
                <c:rich>
                  <a:bodyPr/>
                  <a:lstStyle/>
                  <a:p>
                    <a:fld id="{B12E0C99-680E-42DA-B668-36107FBC9465}"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1-3A3E-4345-9339-2A3C3D2241CF}"/>
                </c:ext>
              </c:extLst>
            </c:dLbl>
            <c:dLbl>
              <c:idx val="2"/>
              <c:layout>
                <c:manualLayout>
                  <c:x val="9.6535245038650609E-3"/>
                  <c:y val="8.9245645025283704E-2"/>
                </c:manualLayout>
              </c:layout>
              <c:tx>
                <c:rich>
                  <a:bodyPr/>
                  <a:lstStyle/>
                  <a:p>
                    <a:fld id="{9F05FB25-BF16-4C42-BE3F-273906C44B1F}"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2-3A3E-4345-9339-2A3C3D2241CF}"/>
                </c:ext>
              </c:extLst>
            </c:dLbl>
            <c:dLbl>
              <c:idx val="3"/>
              <c:layout>
                <c:manualLayout>
                  <c:x val="8.6740562228665753E-3"/>
                  <c:y val="0.18723639061951367"/>
                </c:manualLayout>
              </c:layout>
              <c:tx>
                <c:rich>
                  <a:bodyPr/>
                  <a:lstStyle/>
                  <a:p>
                    <a:fld id="{FCA846B7-77CC-412A-82ED-A71D1E41D166}"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3A3E-4345-9339-2A3C3D2241CF}"/>
                </c:ext>
              </c:extLst>
            </c:dLbl>
            <c:dLbl>
              <c:idx val="4"/>
              <c:layout>
                <c:manualLayout>
                  <c:x val="9.6187216801147772E-3"/>
                  <c:y val="0.19770370373231677"/>
                </c:manualLayout>
              </c:layout>
              <c:tx>
                <c:rich>
                  <a:bodyPr/>
                  <a:lstStyle/>
                  <a:p>
                    <a:fld id="{5686DF45-6A8D-4220-B57B-A30FCE94C888}"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3A3E-4345-9339-2A3C3D2241CF}"/>
                </c:ext>
              </c:extLst>
            </c:dLbl>
            <c:dLbl>
              <c:idx val="5"/>
              <c:layout>
                <c:manualLayout>
                  <c:x val="9.8646535220701017E-3"/>
                  <c:y val="0.20817951492204367"/>
                </c:manualLayout>
              </c:layout>
              <c:tx>
                <c:rich>
                  <a:bodyPr/>
                  <a:lstStyle/>
                  <a:p>
                    <a:fld id="{98258B58-E800-482E-9575-8D3ACBEA3B12}"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3A3E-4345-9339-2A3C3D2241CF}"/>
                </c:ext>
              </c:extLst>
            </c:dLbl>
            <c:dLbl>
              <c:idx val="6"/>
              <c:layout>
                <c:manualLayout>
                  <c:x val="1.2539725111235179E-2"/>
                  <c:y val="0.21874416964324686"/>
                </c:manualLayout>
              </c:layout>
              <c:tx>
                <c:rich>
                  <a:bodyPr/>
                  <a:lstStyle/>
                  <a:p>
                    <a:fld id="{E963431D-A2B4-4134-9520-09D22F00C056}"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6-3A3E-4345-9339-2A3C3D2241CF}"/>
                </c:ext>
              </c:extLst>
            </c:dLbl>
            <c:dLbl>
              <c:idx val="7"/>
              <c:layout>
                <c:manualLayout>
                  <c:x val="1.1675252174446243E-2"/>
                  <c:y val="0.28528816785710559"/>
                </c:manualLayout>
              </c:layout>
              <c:tx>
                <c:rich>
                  <a:bodyPr/>
                  <a:lstStyle/>
                  <a:p>
                    <a:fld id="{E224DF47-B7BC-4425-B119-AE9A601B81E4}"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3A3E-4345-9339-2A3C3D2241CF}"/>
                </c:ext>
              </c:extLst>
            </c:dLbl>
            <c:dLbl>
              <c:idx val="8"/>
              <c:layout>
                <c:manualLayout>
                  <c:x val="1.114335307440357E-2"/>
                  <c:y val="0.28528816785710559"/>
                </c:manualLayout>
              </c:layout>
              <c:tx>
                <c:rich>
                  <a:bodyPr/>
                  <a:lstStyle/>
                  <a:p>
                    <a:fld id="{869D8D18-490C-4BB1-A365-5C2B1E6B9E73}"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8-3A3E-4345-9339-2A3C3D2241CF}"/>
                </c:ext>
              </c:extLst>
            </c:dLbl>
            <c:dLbl>
              <c:idx val="9"/>
              <c:layout>
                <c:manualLayout>
                  <c:x val="8.463413957441145E-3"/>
                  <c:y val="0.28528816785710559"/>
                </c:manualLayout>
              </c:layout>
              <c:tx>
                <c:rich>
                  <a:bodyPr/>
                  <a:lstStyle/>
                  <a:p>
                    <a:fld id="{BE120C73-152F-4360-8120-3167160D55D3}"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9-3A3E-4345-9339-2A3C3D2241CF}"/>
                </c:ext>
              </c:extLst>
            </c:dLbl>
            <c:dLbl>
              <c:idx val="10"/>
              <c:layout>
                <c:manualLayout>
                  <c:x val="7.285593918705471E-3"/>
                  <c:y val="0.34806056502168364"/>
                </c:manualLayout>
              </c:layout>
              <c:tx>
                <c:rich>
                  <a:bodyPr/>
                  <a:lstStyle/>
                  <a:p>
                    <a:fld id="{C5828010-44DF-46F0-9904-F143B0289031}"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3A3E-4345-9339-2A3C3D2241CF}"/>
                </c:ext>
              </c:extLst>
            </c:dLbl>
            <c:dLbl>
              <c:idx val="11"/>
              <c:layout>
                <c:manualLayout>
                  <c:x val="8.5006505450901E-3"/>
                  <c:y val="0.41456902582295163"/>
                </c:manualLayout>
              </c:layout>
              <c:tx>
                <c:rich>
                  <a:bodyPr/>
                  <a:lstStyle/>
                  <a:p>
                    <a:fld id="{B08FE3B1-397C-44DA-91D6-3682584F2E7C}"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B-3A3E-4345-9339-2A3C3D2241CF}"/>
                </c:ext>
              </c:extLst>
            </c:dLbl>
            <c:dLbl>
              <c:idx val="12"/>
              <c:layout>
                <c:manualLayout>
                  <c:x val="-3.2476007677543189E-2"/>
                  <c:y val="0.65422740863016515"/>
                </c:manualLayout>
              </c:layout>
              <c:tx>
                <c:rich>
                  <a:bodyPr/>
                  <a:lstStyle/>
                  <a:p>
                    <a:fld id="{64F329AD-575D-4595-9E5A-19FC5A952EDC}" type="CELLRANGE">
                      <a:rPr lang="en-US">
                        <a:solidFill>
                          <a:schemeClr val="bg1"/>
                        </a:solidFill>
                      </a:rPr>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C-3A3E-4345-9339-2A3C3D2241CF}"/>
                </c:ext>
              </c:extLst>
            </c:dLbl>
            <c:dLbl>
              <c:idx val="13"/>
              <c:tx>
                <c:rich>
                  <a:bodyPr/>
                  <a:lstStyle/>
                  <a:p>
                    <a:fld id="{9CC5FDEC-9E2D-4C20-86A4-6CFFF4AC596E}" type="CELLRANGE">
                      <a:rPr lang="en-US"/>
                      <a:pPr/>
                      <a:t>[ZELLBEREICH]</a:t>
                    </a:fld>
                    <a:endParaRPr lang="de-DE"/>
                  </a:p>
                </c:rich>
              </c:tx>
              <c:dLblPos val="b"/>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D-3A3E-4345-9339-2A3C3D2241C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e-DE"/>
              </a:p>
            </c:txPr>
            <c:dLblPos val="b"/>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Tabelle1!$A$2:$A$15</c:f>
              <c:strCache>
                <c:ptCount val="13"/>
                <c:pt idx="0">
                  <c:v>Nov</c:v>
                </c:pt>
                <c:pt idx="1">
                  <c:v>Dez</c:v>
                </c:pt>
                <c:pt idx="2">
                  <c:v>Jan</c:v>
                </c:pt>
                <c:pt idx="3">
                  <c:v>Feb</c:v>
                </c:pt>
                <c:pt idx="4">
                  <c:v>Mär</c:v>
                </c:pt>
                <c:pt idx="5">
                  <c:v>Apr</c:v>
                </c:pt>
                <c:pt idx="6">
                  <c:v>Mai</c:v>
                </c:pt>
                <c:pt idx="7">
                  <c:v>Jun</c:v>
                </c:pt>
                <c:pt idx="8">
                  <c:v>Jul</c:v>
                </c:pt>
                <c:pt idx="9">
                  <c:v>Aug</c:v>
                </c:pt>
                <c:pt idx="10">
                  <c:v>Sep</c:v>
                </c:pt>
                <c:pt idx="11">
                  <c:v>Okt</c:v>
                </c:pt>
                <c:pt idx="12">
                  <c:v>Nov</c:v>
                </c:pt>
              </c:strCache>
            </c:strRef>
          </c:cat>
          <c:val>
            <c:numRef>
              <c:f>Tabelle1!$B$2:$B$15</c:f>
              <c:numCache>
                <c:formatCode>General</c:formatCode>
                <c:ptCount val="14"/>
                <c:pt idx="0">
                  <c:v>0</c:v>
                </c:pt>
                <c:pt idx="1">
                  <c:v>5</c:v>
                </c:pt>
                <c:pt idx="2">
                  <c:v>10</c:v>
                </c:pt>
                <c:pt idx="3">
                  <c:v>25</c:v>
                </c:pt>
                <c:pt idx="4">
                  <c:v>26.666666666666668</c:v>
                </c:pt>
                <c:pt idx="5">
                  <c:v>28.333333333333336</c:v>
                </c:pt>
                <c:pt idx="6">
                  <c:v>30</c:v>
                </c:pt>
                <c:pt idx="7">
                  <c:v>40</c:v>
                </c:pt>
                <c:pt idx="8">
                  <c:v>40</c:v>
                </c:pt>
                <c:pt idx="9">
                  <c:v>40</c:v>
                </c:pt>
                <c:pt idx="10">
                  <c:v>50</c:v>
                </c:pt>
                <c:pt idx="11">
                  <c:v>60</c:v>
                </c:pt>
                <c:pt idx="12">
                  <c:v>70</c:v>
                </c:pt>
                <c:pt idx="13">
                  <c:v>80</c:v>
                </c:pt>
              </c:numCache>
            </c:numRef>
          </c:val>
          <c:smooth val="0"/>
          <c:extLst>
            <c:ext xmlns:c15="http://schemas.microsoft.com/office/drawing/2012/chart" uri="{02D57815-91ED-43cb-92C2-25804820EDAC}">
              <c15:datalabelsRange>
                <c15:f>Tabelle1!$A$2:$A$15</c15:f>
                <c15:dlblRangeCache>
                  <c:ptCount val="14"/>
                  <c:pt idx="0">
                    <c:v>Nov</c:v>
                  </c:pt>
                  <c:pt idx="1">
                    <c:v>Dez</c:v>
                  </c:pt>
                  <c:pt idx="2">
                    <c:v>Jan</c:v>
                  </c:pt>
                  <c:pt idx="3">
                    <c:v>Feb</c:v>
                  </c:pt>
                  <c:pt idx="4">
                    <c:v>Mär</c:v>
                  </c:pt>
                  <c:pt idx="5">
                    <c:v>Apr</c:v>
                  </c:pt>
                  <c:pt idx="6">
                    <c:v>Mai</c:v>
                  </c:pt>
                  <c:pt idx="7">
                    <c:v>Jun</c:v>
                  </c:pt>
                  <c:pt idx="8">
                    <c:v>Jul</c:v>
                  </c:pt>
                  <c:pt idx="9">
                    <c:v>Aug</c:v>
                  </c:pt>
                  <c:pt idx="10">
                    <c:v>Sep</c:v>
                  </c:pt>
                  <c:pt idx="11">
                    <c:v>Okt</c:v>
                  </c:pt>
                  <c:pt idx="12">
                    <c:v>Nov</c:v>
                  </c:pt>
                </c15:dlblRangeCache>
              </c15:datalabelsRange>
            </c:ext>
            <c:ext xmlns:c16="http://schemas.microsoft.com/office/drawing/2014/chart" uri="{C3380CC4-5D6E-409C-BE32-E72D297353CC}">
              <c16:uniqueId val="{0000000E-3A3E-4345-9339-2A3C3D2241CF}"/>
            </c:ext>
          </c:extLst>
        </c:ser>
        <c:ser>
          <c:idx val="1"/>
          <c:order val="1"/>
          <c:tx>
            <c:strRef>
              <c:f>Tabelle1!$C$1</c:f>
              <c:strCache>
                <c:ptCount val="1"/>
                <c:pt idx="0">
                  <c:v>Zulauf (leer)</c:v>
                </c:pt>
              </c:strCache>
            </c:strRef>
          </c:tx>
          <c:spPr>
            <a:ln w="28575" cap="rnd">
              <a:solidFill>
                <a:schemeClr val="accent1">
                  <a:lumMod val="60000"/>
                  <a:lumOff val="40000"/>
                </a:schemeClr>
              </a:solidFill>
              <a:round/>
            </a:ln>
            <a:effectLst/>
          </c:spPr>
          <c:marker>
            <c:symbol val="none"/>
          </c:marker>
          <c:dLbls>
            <c:delete val="1"/>
          </c:dLbls>
          <c:cat>
            <c:strRef>
              <c:f>Tabelle1!$A$2:$A$15</c:f>
              <c:strCache>
                <c:ptCount val="13"/>
                <c:pt idx="0">
                  <c:v>Nov</c:v>
                </c:pt>
                <c:pt idx="1">
                  <c:v>Dez</c:v>
                </c:pt>
                <c:pt idx="2">
                  <c:v>Jan</c:v>
                </c:pt>
                <c:pt idx="3">
                  <c:v>Feb</c:v>
                </c:pt>
                <c:pt idx="4">
                  <c:v>Mär</c:v>
                </c:pt>
                <c:pt idx="5">
                  <c:v>Apr</c:v>
                </c:pt>
                <c:pt idx="6">
                  <c:v>Mai</c:v>
                </c:pt>
                <c:pt idx="7">
                  <c:v>Jun</c:v>
                </c:pt>
                <c:pt idx="8">
                  <c:v>Jul</c:v>
                </c:pt>
                <c:pt idx="9">
                  <c:v>Aug</c:v>
                </c:pt>
                <c:pt idx="10">
                  <c:v>Sep</c:v>
                </c:pt>
                <c:pt idx="11">
                  <c:v>Okt</c:v>
                </c:pt>
                <c:pt idx="12">
                  <c:v>Nov</c:v>
                </c:pt>
              </c:strCache>
            </c:strRef>
          </c:cat>
          <c:val>
            <c:numRef>
              <c:f>Tabelle1!$C$2:$C$15</c:f>
              <c:numCache>
                <c:formatCode>General</c:formatCode>
                <c:ptCount val="14"/>
                <c:pt idx="0">
                  <c:v>20</c:v>
                </c:pt>
                <c:pt idx="1">
                  <c:v>25</c:v>
                </c:pt>
                <c:pt idx="2">
                  <c:v>30</c:v>
                </c:pt>
                <c:pt idx="3">
                  <c:v>45</c:v>
                </c:pt>
                <c:pt idx="4">
                  <c:v>46.666666666666671</c:v>
                </c:pt>
                <c:pt idx="5">
                  <c:v>48.333333333333336</c:v>
                </c:pt>
                <c:pt idx="6">
                  <c:v>50</c:v>
                </c:pt>
                <c:pt idx="7">
                  <c:v>60</c:v>
                </c:pt>
                <c:pt idx="8">
                  <c:v>60</c:v>
                </c:pt>
                <c:pt idx="9">
                  <c:v>60</c:v>
                </c:pt>
                <c:pt idx="10">
                  <c:v>70</c:v>
                </c:pt>
                <c:pt idx="11">
                  <c:v>80</c:v>
                </c:pt>
                <c:pt idx="12">
                  <c:v>90</c:v>
                </c:pt>
                <c:pt idx="13">
                  <c:v>100</c:v>
                </c:pt>
              </c:numCache>
            </c:numRef>
          </c:val>
          <c:smooth val="0"/>
          <c:extLst>
            <c:ext xmlns:c16="http://schemas.microsoft.com/office/drawing/2014/chart" uri="{C3380CC4-5D6E-409C-BE32-E72D297353CC}">
              <c16:uniqueId val="{0000000F-3A3E-4345-9339-2A3C3D2241CF}"/>
            </c:ext>
          </c:extLst>
        </c:ser>
        <c:ser>
          <c:idx val="2"/>
          <c:order val="2"/>
          <c:tx>
            <c:strRef>
              <c:f>Tabelle1!$D$1</c:f>
              <c:strCache>
                <c:ptCount val="1"/>
                <c:pt idx="0">
                  <c:v>Füllung</c:v>
                </c:pt>
              </c:strCache>
            </c:strRef>
          </c:tx>
          <c:spPr>
            <a:ln w="28575" cap="rnd">
              <a:solidFill>
                <a:srgbClr val="EE0000"/>
              </a:solidFill>
              <a:prstDash val="dash"/>
              <a:round/>
            </a:ln>
            <a:effectLst/>
          </c:spPr>
          <c:marker>
            <c:symbol val="none"/>
          </c:marker>
          <c:dLbls>
            <c:delete val="1"/>
          </c:dLbls>
          <c:cat>
            <c:strRef>
              <c:f>Tabelle1!$A$2:$A$15</c:f>
              <c:strCache>
                <c:ptCount val="13"/>
                <c:pt idx="0">
                  <c:v>Nov</c:v>
                </c:pt>
                <c:pt idx="1">
                  <c:v>Dez</c:v>
                </c:pt>
                <c:pt idx="2">
                  <c:v>Jan</c:v>
                </c:pt>
                <c:pt idx="3">
                  <c:v>Feb</c:v>
                </c:pt>
                <c:pt idx="4">
                  <c:v>Mär</c:v>
                </c:pt>
                <c:pt idx="5">
                  <c:v>Apr</c:v>
                </c:pt>
                <c:pt idx="6">
                  <c:v>Mai</c:v>
                </c:pt>
                <c:pt idx="7">
                  <c:v>Jun</c:v>
                </c:pt>
                <c:pt idx="8">
                  <c:v>Jul</c:v>
                </c:pt>
                <c:pt idx="9">
                  <c:v>Aug</c:v>
                </c:pt>
                <c:pt idx="10">
                  <c:v>Sep</c:v>
                </c:pt>
                <c:pt idx="11">
                  <c:v>Okt</c:v>
                </c:pt>
                <c:pt idx="12">
                  <c:v>Nov</c:v>
                </c:pt>
              </c:strCache>
            </c:strRef>
          </c:cat>
          <c:val>
            <c:numRef>
              <c:f>Tabelle1!$D$2:$D$15</c:f>
              <c:numCache>
                <c:formatCode>General</c:formatCode>
                <c:ptCount val="14"/>
                <c:pt idx="0">
                  <c:v>20</c:v>
                </c:pt>
                <c:pt idx="1">
                  <c:v>25</c:v>
                </c:pt>
                <c:pt idx="2">
                  <c:v>30</c:v>
                </c:pt>
                <c:pt idx="3">
                  <c:v>30</c:v>
                </c:pt>
                <c:pt idx="4">
                  <c:v>30</c:v>
                </c:pt>
                <c:pt idx="5">
                  <c:v>30</c:v>
                </c:pt>
                <c:pt idx="6">
                  <c:v>30</c:v>
                </c:pt>
                <c:pt idx="7">
                  <c:v>40</c:v>
                </c:pt>
                <c:pt idx="8">
                  <c:v>50</c:v>
                </c:pt>
                <c:pt idx="9">
                  <c:v>60</c:v>
                </c:pt>
                <c:pt idx="10">
                  <c:v>70</c:v>
                </c:pt>
                <c:pt idx="11">
                  <c:v>73.333333333333329</c:v>
                </c:pt>
                <c:pt idx="12">
                  <c:v>76.666666666666657</c:v>
                </c:pt>
                <c:pt idx="13">
                  <c:v>80</c:v>
                </c:pt>
              </c:numCache>
            </c:numRef>
          </c:val>
          <c:smooth val="0"/>
          <c:extLst>
            <c:ext xmlns:c16="http://schemas.microsoft.com/office/drawing/2014/chart" uri="{C3380CC4-5D6E-409C-BE32-E72D297353CC}">
              <c16:uniqueId val="{00000010-3A3E-4345-9339-2A3C3D2241CF}"/>
            </c:ext>
          </c:extLst>
        </c:ser>
        <c:dLbls>
          <c:showLegendKey val="0"/>
          <c:showVal val="1"/>
          <c:showCatName val="0"/>
          <c:showSerName val="0"/>
          <c:showPercent val="0"/>
          <c:showBubbleSize val="0"/>
        </c:dLbls>
        <c:smooth val="0"/>
        <c:axId val="240398048"/>
        <c:axId val="240417600"/>
      </c:lineChart>
      <c:catAx>
        <c:axId val="240398048"/>
        <c:scaling>
          <c:orientation val="minMax"/>
        </c:scaling>
        <c:delete val="0"/>
        <c:axPos val="b"/>
        <c:majorGridlines>
          <c:spPr>
            <a:ln w="9525" cap="flat" cmpd="sng" algn="ctr">
              <a:solidFill>
                <a:schemeClr val="tx1">
                  <a:lumMod val="15000"/>
                  <a:lumOff val="85000"/>
                </a:schemeClr>
              </a:solidFill>
              <a:round/>
              <a:tailEnd type="none"/>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de-DE" sz="1200"/>
                  <a:t>Monat</a:t>
                </a:r>
              </a:p>
            </c:rich>
          </c:tx>
          <c:layout>
            <c:manualLayout>
              <c:xMode val="edge"/>
              <c:yMode val="edge"/>
              <c:x val="0.91112488098296729"/>
              <c:y val="0.8546515458278454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low"/>
        <c:spPr>
          <a:solidFill>
            <a:schemeClr val="bg1"/>
          </a:solidFill>
          <a:ln w="9525" cap="flat" cmpd="sng" algn="ctr">
            <a:solidFill>
              <a:schemeClr val="tx1">
                <a:lumMod val="75000"/>
                <a:lumOff val="25000"/>
                <a:alpha val="97000"/>
              </a:schemeClr>
            </a:solidFill>
            <a:round/>
            <a:tailEnd type="stealth" w="lg" len="lg"/>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de-DE"/>
          </a:p>
        </c:txPr>
        <c:crossAx val="240417600"/>
        <c:crossesAt val="0"/>
        <c:auto val="1"/>
        <c:lblAlgn val="ctr"/>
        <c:lblOffset val="100"/>
        <c:noMultiLvlLbl val="0"/>
      </c:catAx>
      <c:valAx>
        <c:axId val="240417600"/>
        <c:scaling>
          <c:orientation val="minMax"/>
          <c:max val="109"/>
          <c:min val="0"/>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r>
                  <a:rPr lang="de-DE" sz="1200"/>
                  <a:t>[10</a:t>
                </a:r>
                <a:r>
                  <a:rPr lang="de-DE" sz="1200" baseline="30000"/>
                  <a:t>6</a:t>
                </a:r>
                <a:r>
                  <a:rPr lang="de-DE" sz="1200"/>
                  <a:t> m³]</a:t>
                </a:r>
              </a:p>
            </c:rich>
          </c:tx>
          <c:layout>
            <c:manualLayout>
              <c:xMode val="edge"/>
              <c:yMode val="edge"/>
              <c:x val="9.2726404537314712E-3"/>
              <c:y val="8.1161463075276358E-2"/>
            </c:manualLayout>
          </c:layout>
          <c:overlay val="0"/>
          <c:spPr>
            <a:noFill/>
            <a:ln>
              <a:noFill/>
            </a:ln>
            <a:effectLst/>
          </c:spPr>
          <c:txPr>
            <a:bodyPr rot="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a:solidFill>
              <a:schemeClr val="tx1">
                <a:lumMod val="75000"/>
                <a:lumOff val="25000"/>
              </a:schemeClr>
            </a:solidFill>
            <a:headEnd type="none"/>
            <a:tailEnd type="stealth" w="lg" len="lg"/>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40398048"/>
        <c:crosses val="autoZero"/>
        <c:crossBetween val="midCat"/>
        <c:majorUnit val="10"/>
      </c:valAx>
      <c:spPr>
        <a:noFill/>
        <a:ln>
          <a:noFill/>
        </a:ln>
        <a:effectLst/>
      </c:spPr>
    </c:plotArea>
    <c:legend>
      <c:legendPos val="b"/>
      <c:legendEntry>
        <c:idx val="0"/>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e-DE"/>
          </a:p>
        </c:txPr>
      </c:legendEntry>
      <c:legendEntry>
        <c:idx val="1"/>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e-DE"/>
          </a:p>
        </c:txPr>
      </c:legendEntry>
      <c:legendEntry>
        <c:idx val="2"/>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e-DE"/>
          </a:p>
        </c:txPr>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341353444063253E-2"/>
          <c:y val="0.13471264367816096"/>
          <c:w val="0.88174787453510761"/>
          <c:h val="0.70587661953396408"/>
        </c:manualLayout>
      </c:layout>
      <c:lineChart>
        <c:grouping val="standard"/>
        <c:varyColors val="0"/>
        <c:ser>
          <c:idx val="0"/>
          <c:order val="0"/>
          <c:tx>
            <c:strRef>
              <c:f>'Folie 1'!$B$1</c:f>
              <c:strCache>
                <c:ptCount val="1"/>
                <c:pt idx="0">
                  <c:v>Zulauf (voll)</c:v>
                </c:pt>
              </c:strCache>
            </c:strRef>
          </c:tx>
          <c:spPr>
            <a:ln w="28575" cap="rnd">
              <a:solidFill>
                <a:schemeClr val="accent1"/>
              </a:solidFill>
              <a:round/>
            </a:ln>
            <a:effectLst/>
          </c:spPr>
          <c:marker>
            <c:symbol val="none"/>
          </c:marker>
          <c:dLbls>
            <c:dLbl>
              <c:idx val="0"/>
              <c:layout>
                <c:manualLayout>
                  <c:x val="1.0893524831742401E-2"/>
                  <c:y val="2.6584822784041267E-2"/>
                </c:manualLayout>
              </c:layout>
              <c:tx>
                <c:rich>
                  <a:bodyPr/>
                  <a:lstStyle/>
                  <a:p>
                    <a:fld id="{E5956111-EFE2-44F1-AF41-2D084D771735}"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7C08-4243-80F7-5B4D5ACBD767}"/>
                </c:ext>
              </c:extLst>
            </c:dLbl>
            <c:dLbl>
              <c:idx val="1"/>
              <c:layout>
                <c:manualLayout>
                  <c:x val="1.0606277218141029E-2"/>
                  <c:y val="5.776673481367528E-2"/>
                </c:manualLayout>
              </c:layout>
              <c:tx>
                <c:rich>
                  <a:bodyPr/>
                  <a:lstStyle/>
                  <a:p>
                    <a:fld id="{499DFDF0-8CEB-44FE-AEE5-2D2B2C93E695}"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1-7C08-4243-80F7-5B4D5ACBD767}"/>
                </c:ext>
              </c:extLst>
            </c:dLbl>
            <c:dLbl>
              <c:idx val="2"/>
              <c:layout>
                <c:manualLayout>
                  <c:x val="1.4198631944749898E-2"/>
                  <c:y val="8.9245592372932725E-2"/>
                </c:manualLayout>
              </c:layout>
              <c:tx>
                <c:rich>
                  <a:bodyPr/>
                  <a:lstStyle/>
                  <a:p>
                    <a:fld id="{4AADD4A6-6476-459C-8FCC-033F2CF3AA7D}"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2-7C08-4243-80F7-5B4D5ACBD767}"/>
                </c:ext>
              </c:extLst>
            </c:dLbl>
            <c:dLbl>
              <c:idx val="3"/>
              <c:layout>
                <c:manualLayout>
                  <c:x val="1.1524875731315658E-2"/>
                  <c:y val="0.1872364026476124"/>
                </c:manualLayout>
              </c:layout>
              <c:tx>
                <c:rich>
                  <a:bodyPr/>
                  <a:lstStyle/>
                  <a:p>
                    <a:fld id="{2E54FBB2-F77E-45D6-BE61-BDF4321787C2}"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7C08-4243-80F7-5B4D5ACBD767}"/>
                </c:ext>
              </c:extLst>
            </c:dLbl>
            <c:dLbl>
              <c:idx val="4"/>
              <c:layout>
                <c:manualLayout>
                  <c:x val="9.8250340914089133E-3"/>
                  <c:y val="0.19770378317106249"/>
                </c:manualLayout>
              </c:layout>
              <c:tx>
                <c:rich>
                  <a:bodyPr/>
                  <a:lstStyle/>
                  <a:p>
                    <a:fld id="{FD20EDC4-E1E3-46DB-AC46-6EF9BA7285AE}"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7C08-4243-80F7-5B4D5ACBD767}"/>
                </c:ext>
              </c:extLst>
            </c:dLbl>
            <c:dLbl>
              <c:idx val="5"/>
              <c:layout>
                <c:manualLayout>
                  <c:x val="1.2864228214489948E-2"/>
                  <c:y val="0.20817966520251815"/>
                </c:manualLayout>
              </c:layout>
              <c:tx>
                <c:rich>
                  <a:bodyPr/>
                  <a:lstStyle/>
                  <a:p>
                    <a:fld id="{C3AED294-4265-4FDF-A9A0-3C0CE2CF78CF}"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7C08-4243-80F7-5B4D5ACBD767}"/>
                </c:ext>
              </c:extLst>
            </c:dLbl>
            <c:dLbl>
              <c:idx val="6"/>
              <c:layout>
                <c:manualLayout>
                  <c:x val="9.8039194123080986E-3"/>
                  <c:y val="0.21874420581746037"/>
                </c:manualLayout>
              </c:layout>
              <c:tx>
                <c:rich>
                  <a:bodyPr/>
                  <a:lstStyle/>
                  <a:p>
                    <a:fld id="{BB778E1C-C87B-4A0E-8368-0C3CB9615492}"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6-7C08-4243-80F7-5B4D5ACBD767}"/>
                </c:ext>
              </c:extLst>
            </c:dLbl>
            <c:dLbl>
              <c:idx val="7"/>
              <c:layout>
                <c:manualLayout>
                  <c:x val="1.20303083622926E-2"/>
                  <c:y val="0.2852881403963321"/>
                </c:manualLayout>
              </c:layout>
              <c:tx>
                <c:rich>
                  <a:bodyPr/>
                  <a:lstStyle/>
                  <a:p>
                    <a:fld id="{2CE7CC37-8A7C-437A-9B85-8D5715E85E70}"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7C08-4243-80F7-5B4D5ACBD767}"/>
                </c:ext>
              </c:extLst>
            </c:dLbl>
            <c:dLbl>
              <c:idx val="8"/>
              <c:layout>
                <c:manualLayout>
                  <c:x val="1.3043922931421282E-2"/>
                  <c:y val="0.2852881403963321"/>
                </c:manualLayout>
              </c:layout>
              <c:tx>
                <c:rich>
                  <a:bodyPr/>
                  <a:lstStyle/>
                  <a:p>
                    <a:fld id="{3B3FB9F5-9C45-4E43-92F1-B409A9E66F98}"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8-7C08-4243-80F7-5B4D5ACBD767}"/>
                </c:ext>
              </c:extLst>
            </c:dLbl>
            <c:dLbl>
              <c:idx val="9"/>
              <c:layout>
                <c:manualLayout>
                  <c:x val="8.6696652443584224E-3"/>
                  <c:y val="0.2852881403963321"/>
                </c:manualLayout>
              </c:layout>
              <c:tx>
                <c:rich>
                  <a:bodyPr/>
                  <a:lstStyle/>
                  <a:p>
                    <a:fld id="{7C767396-9DDA-4792-A262-33AD690CEFA4}"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9-7C08-4243-80F7-5B4D5ACBD767}"/>
                </c:ext>
              </c:extLst>
            </c:dLbl>
            <c:dLbl>
              <c:idx val="10"/>
              <c:layout>
                <c:manualLayout>
                  <c:x val="1.2128293669995162E-2"/>
                  <c:y val="0.34806064409043969"/>
                </c:manualLayout>
              </c:layout>
              <c:tx>
                <c:rich>
                  <a:bodyPr/>
                  <a:lstStyle/>
                  <a:p>
                    <a:fld id="{A8338F19-5CE1-419F-BA2A-7269D7C3A782}"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7C08-4243-80F7-5B4D5ACBD767}"/>
                </c:ext>
              </c:extLst>
            </c:dLbl>
            <c:dLbl>
              <c:idx val="11"/>
              <c:layout>
                <c:manualLayout>
                  <c:x val="1.1649144415607268E-2"/>
                  <c:y val="0.41456895330243104"/>
                </c:manualLayout>
              </c:layout>
              <c:tx>
                <c:rich>
                  <a:bodyPr/>
                  <a:lstStyle/>
                  <a:p>
                    <a:fld id="{ADDC900B-089A-4A1C-B5D7-549E417487D4}" type="CELLRANGE">
                      <a:rPr lang="en-US"/>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B-7C08-4243-80F7-5B4D5ACBD767}"/>
                </c:ext>
              </c:extLst>
            </c:dLbl>
            <c:dLbl>
              <c:idx val="12"/>
              <c:layout>
                <c:manualLayout>
                  <c:x val="-3.2476007677543189E-2"/>
                  <c:y val="0.65422740863016515"/>
                </c:manualLayout>
              </c:layout>
              <c:tx>
                <c:rich>
                  <a:bodyPr/>
                  <a:lstStyle/>
                  <a:p>
                    <a:fld id="{64F329AD-575D-4595-9E5A-19FC5A952EDC}" type="CELLRANGE">
                      <a:rPr lang="en-US">
                        <a:solidFill>
                          <a:schemeClr val="bg1"/>
                        </a:solidFill>
                      </a:rPr>
                      <a:pPr/>
                      <a:t>[ZELLBEREICH]</a:t>
                    </a:fld>
                    <a:endParaRPr lang="de-DE"/>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C-7C08-4243-80F7-5B4D5ACBD767}"/>
                </c:ext>
              </c:extLst>
            </c:dLbl>
            <c:dLbl>
              <c:idx val="13"/>
              <c:tx>
                <c:rich>
                  <a:bodyPr/>
                  <a:lstStyle/>
                  <a:p>
                    <a:fld id="{1FB78254-D533-A94E-BA8E-3E28BA23847E}" type="CELLRANGE">
                      <a:rPr lang="en-US"/>
                      <a:pPr/>
                      <a:t>[ZELLBEREICH]</a:t>
                    </a:fld>
                    <a:endParaRPr lang="de-DE"/>
                  </a:p>
                </c:rich>
              </c:tx>
              <c:dLblPos val="b"/>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D-7C08-4243-80F7-5B4D5ACBD76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e-DE"/>
              </a:p>
            </c:txPr>
            <c:dLblPos val="b"/>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'Folie 1'!$A$2:$A$15</c:f>
              <c:strCache>
                <c:ptCount val="13"/>
                <c:pt idx="0">
                  <c:v>Nov</c:v>
                </c:pt>
                <c:pt idx="1">
                  <c:v>Dez</c:v>
                </c:pt>
                <c:pt idx="2">
                  <c:v>Jan</c:v>
                </c:pt>
                <c:pt idx="3">
                  <c:v>Feb</c:v>
                </c:pt>
                <c:pt idx="4">
                  <c:v>Mär</c:v>
                </c:pt>
                <c:pt idx="5">
                  <c:v>Apr</c:v>
                </c:pt>
                <c:pt idx="6">
                  <c:v>Mai</c:v>
                </c:pt>
                <c:pt idx="7">
                  <c:v>Jun</c:v>
                </c:pt>
                <c:pt idx="8">
                  <c:v>Jul</c:v>
                </c:pt>
                <c:pt idx="9">
                  <c:v>Aug</c:v>
                </c:pt>
                <c:pt idx="10">
                  <c:v>Sep</c:v>
                </c:pt>
                <c:pt idx="11">
                  <c:v>Okt</c:v>
                </c:pt>
                <c:pt idx="12">
                  <c:v>Nov</c:v>
                </c:pt>
              </c:strCache>
            </c:strRef>
          </c:cat>
          <c:val>
            <c:numRef>
              <c:f>'Folie 1'!$B$2:$B$15</c:f>
              <c:numCache>
                <c:formatCode>General</c:formatCode>
                <c:ptCount val="14"/>
                <c:pt idx="0">
                  <c:v>0</c:v>
                </c:pt>
                <c:pt idx="1">
                  <c:v>5</c:v>
                </c:pt>
                <c:pt idx="2">
                  <c:v>10</c:v>
                </c:pt>
                <c:pt idx="3">
                  <c:v>25</c:v>
                </c:pt>
                <c:pt idx="4">
                  <c:v>26.666666666666668</c:v>
                </c:pt>
                <c:pt idx="5">
                  <c:v>28.333333333333336</c:v>
                </c:pt>
                <c:pt idx="6">
                  <c:v>30</c:v>
                </c:pt>
                <c:pt idx="7">
                  <c:v>40</c:v>
                </c:pt>
                <c:pt idx="8">
                  <c:v>40</c:v>
                </c:pt>
                <c:pt idx="9">
                  <c:v>40</c:v>
                </c:pt>
                <c:pt idx="10">
                  <c:v>50</c:v>
                </c:pt>
                <c:pt idx="11">
                  <c:v>60</c:v>
                </c:pt>
                <c:pt idx="12">
                  <c:v>70</c:v>
                </c:pt>
                <c:pt idx="13">
                  <c:v>80</c:v>
                </c:pt>
              </c:numCache>
            </c:numRef>
          </c:val>
          <c:smooth val="0"/>
          <c:extLst>
            <c:ext xmlns:c15="http://schemas.microsoft.com/office/drawing/2012/chart" uri="{02D57815-91ED-43cb-92C2-25804820EDAC}">
              <c15:datalabelsRange>
                <c15:f>'Folie 1'!$A$2:$A$15</c15:f>
                <c15:dlblRangeCache>
                  <c:ptCount val="14"/>
                  <c:pt idx="0">
                    <c:v>Nov</c:v>
                  </c:pt>
                  <c:pt idx="1">
                    <c:v>Dez</c:v>
                  </c:pt>
                  <c:pt idx="2">
                    <c:v>Jan</c:v>
                  </c:pt>
                  <c:pt idx="3">
                    <c:v>Feb</c:v>
                  </c:pt>
                  <c:pt idx="4">
                    <c:v>Mär</c:v>
                  </c:pt>
                  <c:pt idx="5">
                    <c:v>Apr</c:v>
                  </c:pt>
                  <c:pt idx="6">
                    <c:v>Mai</c:v>
                  </c:pt>
                  <c:pt idx="7">
                    <c:v>Jun</c:v>
                  </c:pt>
                  <c:pt idx="8">
                    <c:v>Jul</c:v>
                  </c:pt>
                  <c:pt idx="9">
                    <c:v>Aug</c:v>
                  </c:pt>
                  <c:pt idx="10">
                    <c:v>Sep</c:v>
                  </c:pt>
                  <c:pt idx="11">
                    <c:v>Okt</c:v>
                  </c:pt>
                  <c:pt idx="12">
                    <c:v>Nov</c:v>
                  </c:pt>
                </c15:dlblRangeCache>
              </c15:datalabelsRange>
            </c:ext>
            <c:ext xmlns:c16="http://schemas.microsoft.com/office/drawing/2014/chart" uri="{C3380CC4-5D6E-409C-BE32-E72D297353CC}">
              <c16:uniqueId val="{0000000E-7C08-4243-80F7-5B4D5ACBD767}"/>
            </c:ext>
          </c:extLst>
        </c:ser>
        <c:ser>
          <c:idx val="1"/>
          <c:order val="1"/>
          <c:tx>
            <c:strRef>
              <c:f>'Folie 1'!$C$1</c:f>
              <c:strCache>
                <c:ptCount val="1"/>
                <c:pt idx="0">
                  <c:v>Zulauf (leer)</c:v>
                </c:pt>
              </c:strCache>
            </c:strRef>
          </c:tx>
          <c:spPr>
            <a:ln w="28575" cap="rnd">
              <a:solidFill>
                <a:schemeClr val="accent1">
                  <a:lumMod val="60000"/>
                  <a:lumOff val="40000"/>
                </a:schemeClr>
              </a:solidFill>
              <a:round/>
            </a:ln>
            <a:effectLst/>
          </c:spPr>
          <c:marker>
            <c:symbol val="none"/>
          </c:marker>
          <c:dLbls>
            <c:delete val="1"/>
          </c:dLbls>
          <c:cat>
            <c:strRef>
              <c:f>'Folie 1'!$A$2:$A$15</c:f>
              <c:strCache>
                <c:ptCount val="13"/>
                <c:pt idx="0">
                  <c:v>Nov</c:v>
                </c:pt>
                <c:pt idx="1">
                  <c:v>Dez</c:v>
                </c:pt>
                <c:pt idx="2">
                  <c:v>Jan</c:v>
                </c:pt>
                <c:pt idx="3">
                  <c:v>Feb</c:v>
                </c:pt>
                <c:pt idx="4">
                  <c:v>Mär</c:v>
                </c:pt>
                <c:pt idx="5">
                  <c:v>Apr</c:v>
                </c:pt>
                <c:pt idx="6">
                  <c:v>Mai</c:v>
                </c:pt>
                <c:pt idx="7">
                  <c:v>Jun</c:v>
                </c:pt>
                <c:pt idx="8">
                  <c:v>Jul</c:v>
                </c:pt>
                <c:pt idx="9">
                  <c:v>Aug</c:v>
                </c:pt>
                <c:pt idx="10">
                  <c:v>Sep</c:v>
                </c:pt>
                <c:pt idx="11">
                  <c:v>Okt</c:v>
                </c:pt>
                <c:pt idx="12">
                  <c:v>Nov</c:v>
                </c:pt>
              </c:strCache>
            </c:strRef>
          </c:cat>
          <c:val>
            <c:numRef>
              <c:f>'Folie 1'!$C$2:$C$15</c:f>
              <c:numCache>
                <c:formatCode>General</c:formatCode>
                <c:ptCount val="14"/>
                <c:pt idx="0">
                  <c:v>20</c:v>
                </c:pt>
                <c:pt idx="1">
                  <c:v>25</c:v>
                </c:pt>
                <c:pt idx="2">
                  <c:v>30</c:v>
                </c:pt>
                <c:pt idx="3">
                  <c:v>45</c:v>
                </c:pt>
                <c:pt idx="4">
                  <c:v>46.666666666666671</c:v>
                </c:pt>
                <c:pt idx="5">
                  <c:v>48.333333333333336</c:v>
                </c:pt>
                <c:pt idx="6">
                  <c:v>50</c:v>
                </c:pt>
                <c:pt idx="7">
                  <c:v>60</c:v>
                </c:pt>
                <c:pt idx="8">
                  <c:v>60</c:v>
                </c:pt>
                <c:pt idx="9">
                  <c:v>60</c:v>
                </c:pt>
                <c:pt idx="10">
                  <c:v>70</c:v>
                </c:pt>
                <c:pt idx="11">
                  <c:v>80</c:v>
                </c:pt>
                <c:pt idx="12">
                  <c:v>90</c:v>
                </c:pt>
                <c:pt idx="13">
                  <c:v>100</c:v>
                </c:pt>
              </c:numCache>
            </c:numRef>
          </c:val>
          <c:smooth val="0"/>
          <c:extLst>
            <c:ext xmlns:c16="http://schemas.microsoft.com/office/drawing/2014/chart" uri="{C3380CC4-5D6E-409C-BE32-E72D297353CC}">
              <c16:uniqueId val="{0000000F-7C08-4243-80F7-5B4D5ACBD767}"/>
            </c:ext>
          </c:extLst>
        </c:ser>
        <c:ser>
          <c:idx val="2"/>
          <c:order val="2"/>
          <c:tx>
            <c:strRef>
              <c:f>'Folie 2'!$D$1</c:f>
              <c:strCache>
                <c:ptCount val="1"/>
                <c:pt idx="0">
                  <c:v>Füllung</c:v>
                </c:pt>
              </c:strCache>
            </c:strRef>
          </c:tx>
          <c:spPr>
            <a:ln w="53975" cap="rnd">
              <a:solidFill>
                <a:srgbClr val="EE0000"/>
              </a:solidFill>
              <a:prstDash val="sysDash"/>
              <a:round/>
            </a:ln>
            <a:effectLst/>
          </c:spPr>
          <c:marker>
            <c:symbol val="none"/>
          </c:marker>
          <c:dLbls>
            <c:delete val="1"/>
          </c:dLbls>
          <c:cat>
            <c:strRef>
              <c:f>'Folie 1'!$A$2:$A$15</c:f>
              <c:strCache>
                <c:ptCount val="13"/>
                <c:pt idx="0">
                  <c:v>Nov</c:v>
                </c:pt>
                <c:pt idx="1">
                  <c:v>Dez</c:v>
                </c:pt>
                <c:pt idx="2">
                  <c:v>Jan</c:v>
                </c:pt>
                <c:pt idx="3">
                  <c:v>Feb</c:v>
                </c:pt>
                <c:pt idx="4">
                  <c:v>Mär</c:v>
                </c:pt>
                <c:pt idx="5">
                  <c:v>Apr</c:v>
                </c:pt>
                <c:pt idx="6">
                  <c:v>Mai</c:v>
                </c:pt>
                <c:pt idx="7">
                  <c:v>Jun</c:v>
                </c:pt>
                <c:pt idx="8">
                  <c:v>Jul</c:v>
                </c:pt>
                <c:pt idx="9">
                  <c:v>Aug</c:v>
                </c:pt>
                <c:pt idx="10">
                  <c:v>Sep</c:v>
                </c:pt>
                <c:pt idx="11">
                  <c:v>Okt</c:v>
                </c:pt>
                <c:pt idx="12">
                  <c:v>Nov</c:v>
                </c:pt>
              </c:strCache>
            </c:strRef>
          </c:cat>
          <c:val>
            <c:numRef>
              <c:f>'Folie 2'!$D$2:$D$15</c:f>
              <c:numCache>
                <c:formatCode>General</c:formatCode>
                <c:ptCount val="14"/>
                <c:pt idx="0">
                  <c:v>0</c:v>
                </c:pt>
                <c:pt idx="1">
                  <c:v>5</c:v>
                </c:pt>
                <c:pt idx="2">
                  <c:v>10</c:v>
                </c:pt>
                <c:pt idx="3">
                  <c:v>25</c:v>
                </c:pt>
              </c:numCache>
            </c:numRef>
          </c:val>
          <c:smooth val="0"/>
          <c:extLst>
            <c:ext xmlns:c16="http://schemas.microsoft.com/office/drawing/2014/chart" uri="{C3380CC4-5D6E-409C-BE32-E72D297353CC}">
              <c16:uniqueId val="{00000010-7C08-4243-80F7-5B4D5ACBD767}"/>
            </c:ext>
          </c:extLst>
        </c:ser>
        <c:dLbls>
          <c:showLegendKey val="0"/>
          <c:showVal val="1"/>
          <c:showCatName val="0"/>
          <c:showSerName val="0"/>
          <c:showPercent val="0"/>
          <c:showBubbleSize val="0"/>
        </c:dLbls>
        <c:smooth val="0"/>
        <c:axId val="240398048"/>
        <c:axId val="240417600"/>
      </c:lineChart>
      <c:catAx>
        <c:axId val="240398048"/>
        <c:scaling>
          <c:orientation val="minMax"/>
        </c:scaling>
        <c:delete val="0"/>
        <c:axPos val="b"/>
        <c:majorGridlines>
          <c:spPr>
            <a:ln w="9525" cap="flat" cmpd="sng" algn="ctr">
              <a:solidFill>
                <a:schemeClr val="tx1">
                  <a:lumMod val="15000"/>
                  <a:lumOff val="85000"/>
                </a:schemeClr>
              </a:solidFill>
              <a:round/>
              <a:tailEnd type="none"/>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de-DE" sz="1200"/>
                  <a:t>Monat</a:t>
                </a:r>
              </a:p>
            </c:rich>
          </c:tx>
          <c:layout>
            <c:manualLayout>
              <c:xMode val="edge"/>
              <c:yMode val="edge"/>
              <c:x val="0.91112488098296729"/>
              <c:y val="0.8546515458278454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low"/>
        <c:spPr>
          <a:solidFill>
            <a:schemeClr val="bg1"/>
          </a:solidFill>
          <a:ln w="9525" cap="flat" cmpd="sng" algn="ctr">
            <a:solidFill>
              <a:schemeClr val="tx1">
                <a:lumMod val="75000"/>
                <a:lumOff val="25000"/>
                <a:alpha val="97000"/>
              </a:schemeClr>
            </a:solidFill>
            <a:round/>
            <a:tailEnd type="stealth" w="lg" len="lg"/>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de-DE"/>
          </a:p>
        </c:txPr>
        <c:crossAx val="240417600"/>
        <c:crossesAt val="0"/>
        <c:auto val="1"/>
        <c:lblAlgn val="ctr"/>
        <c:lblOffset val="100"/>
        <c:noMultiLvlLbl val="0"/>
      </c:catAx>
      <c:valAx>
        <c:axId val="240417600"/>
        <c:scaling>
          <c:orientation val="minMax"/>
          <c:max val="109"/>
          <c:min val="0"/>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r>
                  <a:rPr lang="de-DE" sz="1200"/>
                  <a:t>[10</a:t>
                </a:r>
                <a:r>
                  <a:rPr lang="de-DE" sz="1200" baseline="30000"/>
                  <a:t>6</a:t>
                </a:r>
                <a:r>
                  <a:rPr lang="de-DE" sz="1200"/>
                  <a:t> m³]</a:t>
                </a:r>
              </a:p>
            </c:rich>
          </c:tx>
          <c:layout>
            <c:manualLayout>
              <c:xMode val="edge"/>
              <c:yMode val="edge"/>
              <c:x val="8.3798882681564244E-3"/>
              <c:y val="8.2339736453251836E-2"/>
            </c:manualLayout>
          </c:layout>
          <c:overlay val="0"/>
          <c:spPr>
            <a:noFill/>
            <a:ln>
              <a:noFill/>
            </a:ln>
            <a:effectLst/>
          </c:spPr>
          <c:txPr>
            <a:bodyPr rot="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a:solidFill>
              <a:schemeClr val="tx1">
                <a:lumMod val="75000"/>
                <a:lumOff val="25000"/>
              </a:schemeClr>
            </a:solidFill>
            <a:headEnd type="none"/>
            <a:tailEnd type="stealth" w="lg" len="lg"/>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40398048"/>
        <c:crosses val="autoZero"/>
        <c:crossBetween val="midCat"/>
        <c:majorUnit val="10"/>
      </c:valAx>
      <c:spPr>
        <a:noFill/>
        <a:ln>
          <a:noFill/>
        </a:ln>
        <a:effectLst/>
      </c:spPr>
    </c:plotArea>
    <c:legend>
      <c:legendPos val="b"/>
      <c:legendEntry>
        <c:idx val="0"/>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e-DE"/>
          </a:p>
        </c:txPr>
      </c:legendEntry>
      <c:legendEntry>
        <c:idx val="1"/>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e-DE"/>
          </a:p>
        </c:txPr>
      </c:legendEntry>
      <c:legendEntry>
        <c:idx val="2"/>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e-DE"/>
          </a:p>
        </c:txPr>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0.34167</cdr:x>
      <cdr:y>0.36302</cdr:y>
    </cdr:from>
    <cdr:to>
      <cdr:x>0.34842</cdr:x>
      <cdr:y>0.74008</cdr:y>
    </cdr:to>
    <cdr:grpSp>
      <cdr:nvGrpSpPr>
        <cdr:cNvPr id="6" name="Gruppieren 5">
          <a:extLst xmlns:a="http://schemas.openxmlformats.org/drawingml/2006/main">
            <a:ext uri="{FF2B5EF4-FFF2-40B4-BE49-F238E27FC236}">
              <a16:creationId xmlns:a16="http://schemas.microsoft.com/office/drawing/2014/main" id="{1D156058-126A-4ED6-A7DE-07EE53CA1F8E}"/>
            </a:ext>
          </a:extLst>
        </cdr:cNvPr>
        <cdr:cNvGrpSpPr/>
      </cdr:nvGrpSpPr>
      <cdr:grpSpPr>
        <a:xfrm xmlns:a="http://schemas.openxmlformats.org/drawingml/2006/main">
          <a:off x="3066406" y="1827347"/>
          <a:ext cx="60579" cy="1898020"/>
          <a:chOff x="2462986" y="1217776"/>
          <a:chExt cx="0" cy="1133725"/>
        </a:xfrm>
      </cdr:grpSpPr>
      <cdr:cxnSp macro="">
        <cdr:nvCxnSpPr>
          <cdr:cNvPr id="10" name="Gerade Verbindung 9">
            <a:extLst xmlns:a="http://schemas.openxmlformats.org/drawingml/2006/main">
              <a:ext uri="{FF2B5EF4-FFF2-40B4-BE49-F238E27FC236}">
                <a16:creationId xmlns:a16="http://schemas.microsoft.com/office/drawing/2014/main" id="{717C45D9-E067-4F13-8219-402FA0E3C96E}"/>
              </a:ext>
            </a:extLst>
          </cdr:cNvPr>
          <cdr:cNvCxnSpPr/>
        </cdr:nvCxnSpPr>
        <cdr:spPr>
          <a:xfrm xmlns:a="http://schemas.openxmlformats.org/drawingml/2006/main" flipV="1">
            <a:off x="2462986" y="1224345"/>
            <a:ext cx="0" cy="1127156"/>
          </a:xfrm>
          <a:prstGeom xmlns:a="http://schemas.openxmlformats.org/drawingml/2006/main" prst="line">
            <a:avLst/>
          </a:prstGeom>
          <a:ln xmlns:a="http://schemas.openxmlformats.org/drawingml/2006/main" w="57150">
            <a:solidFill>
              <a:schemeClr val="bg1">
                <a:alpha val="98000"/>
              </a:schemeClr>
            </a:solidFill>
            <a:prstDash val="solid"/>
            <a:headEnd type="none" w="med" len="med"/>
            <a:tailEnd type="none" w="med"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11" name="Gerade Verbindung 10">
            <a:extLst xmlns:a="http://schemas.openxmlformats.org/drawingml/2006/main">
              <a:ext uri="{FF2B5EF4-FFF2-40B4-BE49-F238E27FC236}">
                <a16:creationId xmlns:a16="http://schemas.microsoft.com/office/drawing/2014/main" id="{69FD0205-4A6B-42EC-B193-8F0758FB0EF4}"/>
              </a:ext>
            </a:extLst>
          </cdr:cNvPr>
          <cdr:cNvCxnSpPr/>
        </cdr:nvCxnSpPr>
        <cdr:spPr>
          <a:xfrm xmlns:a="http://schemas.openxmlformats.org/drawingml/2006/main" flipV="1">
            <a:off x="2462986" y="1217776"/>
            <a:ext cx="0" cy="1127156"/>
          </a:xfrm>
          <a:prstGeom xmlns:a="http://schemas.openxmlformats.org/drawingml/2006/main" prst="line">
            <a:avLst/>
          </a:prstGeom>
          <a:ln xmlns:a="http://schemas.openxmlformats.org/drawingml/2006/main" w="19050">
            <a:solidFill>
              <a:schemeClr val="tx1">
                <a:alpha val="98000"/>
              </a:schemeClr>
            </a:solidFill>
            <a:prstDash val="solid"/>
            <a:headEnd type="triangle" w="lg" len="lg"/>
            <a:tailEnd type="triangle" w="lg" len="lg"/>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grpSp>
  </cdr:relSizeAnchor>
  <cdr:relSizeAnchor xmlns:cdr="http://schemas.openxmlformats.org/drawingml/2006/chartDrawing">
    <cdr:from>
      <cdr:x>0.09809</cdr:x>
      <cdr:y>0.55188</cdr:y>
    </cdr:from>
    <cdr:to>
      <cdr:x>0.12747</cdr:x>
      <cdr:y>0.61203</cdr:y>
    </cdr:to>
    <cdr:sp macro="" textlink="">
      <cdr:nvSpPr>
        <cdr:cNvPr id="2" name="Stern mit 5 Zacken 1"/>
        <cdr:cNvSpPr>
          <a:spLocks xmlns:a="http://schemas.openxmlformats.org/drawingml/2006/main" noChangeAspect="1"/>
        </cdr:cNvSpPr>
      </cdr:nvSpPr>
      <cdr:spPr>
        <a:xfrm xmlns:a="http://schemas.openxmlformats.org/drawingml/2006/main">
          <a:off x="664285" y="2199195"/>
          <a:ext cx="198968" cy="239694"/>
        </a:xfrm>
        <a:prstGeom xmlns:a="http://schemas.openxmlformats.org/drawingml/2006/main" prst="star5">
          <a:avLst/>
        </a:prstGeom>
        <a:solidFill xmlns:a="http://schemas.openxmlformats.org/drawingml/2006/main">
          <a:schemeClr val="bg1">
            <a:lumMod val="85000"/>
          </a:schemeClr>
        </a:solidFill>
        <a:ln xmlns:a="http://schemas.openxmlformats.org/drawingml/2006/main">
          <a:solidFill>
            <a:sysClr val="windowText" lastClr="0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de-DE" sz="800"/>
        </a:p>
      </cdr:txBody>
    </cdr:sp>
  </cdr:relSizeAnchor>
  <cdr:relSizeAnchor xmlns:cdr="http://schemas.openxmlformats.org/drawingml/2006/chartDrawing">
    <cdr:from>
      <cdr:x>0.46749</cdr:x>
      <cdr:y>0.35379</cdr:y>
    </cdr:from>
    <cdr:to>
      <cdr:x>0.49688</cdr:x>
      <cdr:y>0.41394</cdr:y>
    </cdr:to>
    <cdr:sp macro="" textlink="">
      <cdr:nvSpPr>
        <cdr:cNvPr id="5" name="Stern mit 5 Zacken 4"/>
        <cdr:cNvSpPr>
          <a:spLocks xmlns:a="http://schemas.openxmlformats.org/drawingml/2006/main" noChangeAspect="1"/>
        </cdr:cNvSpPr>
      </cdr:nvSpPr>
      <cdr:spPr>
        <a:xfrm xmlns:a="http://schemas.openxmlformats.org/drawingml/2006/main">
          <a:off x="3165943" y="1409811"/>
          <a:ext cx="199036" cy="239694"/>
        </a:xfrm>
        <a:prstGeom xmlns:a="http://schemas.openxmlformats.org/drawingml/2006/main" prst="star5">
          <a:avLst/>
        </a:prstGeom>
        <a:solidFill xmlns:a="http://schemas.openxmlformats.org/drawingml/2006/main">
          <a:schemeClr val="bg1">
            <a:lumMod val="85000"/>
          </a:schemeClr>
        </a:solidFill>
        <a:ln xmlns:a="http://schemas.openxmlformats.org/drawingml/2006/main">
          <a:solidFill>
            <a:sysClr val="windowText" lastClr="0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de-DE" sz="800"/>
        </a:p>
      </cdr:txBody>
    </cdr:sp>
  </cdr:relSizeAnchor>
  <cdr:relSizeAnchor xmlns:cdr="http://schemas.openxmlformats.org/drawingml/2006/chartDrawing">
    <cdr:from>
      <cdr:x>0.32724</cdr:x>
      <cdr:y>0.47283</cdr:y>
    </cdr:from>
    <cdr:to>
      <cdr:x>0.35662</cdr:x>
      <cdr:y>0.53298</cdr:y>
    </cdr:to>
    <cdr:sp macro="" textlink="">
      <cdr:nvSpPr>
        <cdr:cNvPr id="9" name="Stern mit 5 Zacken 8"/>
        <cdr:cNvSpPr>
          <a:spLocks xmlns:a="http://schemas.openxmlformats.org/drawingml/2006/main" noChangeAspect="1"/>
        </cdr:cNvSpPr>
      </cdr:nvSpPr>
      <cdr:spPr>
        <a:xfrm xmlns:a="http://schemas.openxmlformats.org/drawingml/2006/main">
          <a:off x="2216119" y="1884209"/>
          <a:ext cx="198968" cy="239694"/>
        </a:xfrm>
        <a:prstGeom xmlns:a="http://schemas.openxmlformats.org/drawingml/2006/main" prst="star5">
          <a:avLst/>
        </a:prstGeom>
        <a:solidFill xmlns:a="http://schemas.openxmlformats.org/drawingml/2006/main">
          <a:schemeClr val="bg1">
            <a:lumMod val="85000"/>
          </a:schemeClr>
        </a:solidFill>
        <a:ln xmlns:a="http://schemas.openxmlformats.org/drawingml/2006/main">
          <a:solidFill>
            <a:sysClr val="windowText" lastClr="0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de-DE" sz="800"/>
        </a:p>
      </cdr:txBody>
    </cdr:sp>
  </cdr:relSizeAnchor>
  <cdr:relSizeAnchor xmlns:cdr="http://schemas.openxmlformats.org/drawingml/2006/chartDrawing">
    <cdr:from>
      <cdr:x>0.1118</cdr:x>
      <cdr:y>0.27179</cdr:y>
    </cdr:from>
    <cdr:to>
      <cdr:x>0.1118</cdr:x>
      <cdr:y>0.58711</cdr:y>
    </cdr:to>
    <cdr:cxnSp macro="">
      <cdr:nvCxnSpPr>
        <cdr:cNvPr id="12" name="Gerade Verbindung 11">
          <a:extLst xmlns:a="http://schemas.openxmlformats.org/drawingml/2006/main">
            <a:ext uri="{FF2B5EF4-FFF2-40B4-BE49-F238E27FC236}">
              <a16:creationId xmlns:a16="http://schemas.microsoft.com/office/drawing/2014/main" id="{5DCE6F82-CCF7-43B8-A208-A637A26F31B5}"/>
            </a:ext>
          </a:extLst>
        </cdr:cNvPr>
        <cdr:cNvCxnSpPr/>
      </cdr:nvCxnSpPr>
      <cdr:spPr>
        <a:xfrm xmlns:a="http://schemas.openxmlformats.org/drawingml/2006/main" flipV="1">
          <a:off x="757141" y="1083047"/>
          <a:ext cx="0" cy="1256544"/>
        </a:xfrm>
        <a:prstGeom xmlns:a="http://schemas.openxmlformats.org/drawingml/2006/main" prst="line">
          <a:avLst/>
        </a:prstGeom>
        <a:ln xmlns:a="http://schemas.openxmlformats.org/drawingml/2006/main">
          <a:solidFill>
            <a:sysClr val="windowText" lastClr="00000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0.48348</cdr:x>
      <cdr:y>0.41459</cdr:y>
    </cdr:from>
    <cdr:to>
      <cdr:x>0.48348</cdr:x>
      <cdr:y>0.69777</cdr:y>
    </cdr:to>
    <cdr:cxnSp macro="">
      <cdr:nvCxnSpPr>
        <cdr:cNvPr id="15" name="Gerade Verbindung 14">
          <a:extLst xmlns:a="http://schemas.openxmlformats.org/drawingml/2006/main">
            <a:ext uri="{FF2B5EF4-FFF2-40B4-BE49-F238E27FC236}">
              <a16:creationId xmlns:a16="http://schemas.microsoft.com/office/drawing/2014/main" id="{705859B7-C2C8-48AE-8D01-910535BE0A3A}"/>
            </a:ext>
          </a:extLst>
        </cdr:cNvPr>
        <cdr:cNvCxnSpPr/>
      </cdr:nvCxnSpPr>
      <cdr:spPr>
        <a:xfrm xmlns:a="http://schemas.openxmlformats.org/drawingml/2006/main" flipV="1">
          <a:off x="3274254" y="1652111"/>
          <a:ext cx="0" cy="1128473"/>
        </a:xfrm>
        <a:prstGeom xmlns:a="http://schemas.openxmlformats.org/drawingml/2006/main" prst="line">
          <a:avLst/>
        </a:prstGeom>
        <a:ln xmlns:a="http://schemas.openxmlformats.org/drawingml/2006/main">
          <a:solidFill>
            <a:sysClr val="windowText" lastClr="00000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0.08764</cdr:x>
      <cdr:y>0.20111</cdr:y>
    </cdr:from>
    <cdr:to>
      <cdr:x>0.17106</cdr:x>
      <cdr:y>0.2542</cdr:y>
    </cdr:to>
    <cdr:sp macro="" textlink="">
      <cdr:nvSpPr>
        <cdr:cNvPr id="16" name="Textfeld 15"/>
        <cdr:cNvSpPr txBox="1"/>
      </cdr:nvSpPr>
      <cdr:spPr>
        <a:xfrm xmlns:a="http://schemas.openxmlformats.org/drawingml/2006/main">
          <a:off x="593502" y="791307"/>
          <a:ext cx="564931" cy="208886"/>
        </a:xfrm>
        <a:prstGeom xmlns:a="http://schemas.openxmlformats.org/drawingml/2006/main" prst="rect">
          <a:avLst/>
        </a:prstGeom>
        <a:solidFill xmlns:a="http://schemas.openxmlformats.org/drawingml/2006/main">
          <a:schemeClr val="bg1">
            <a:lumMod val="85000"/>
          </a:schemeClr>
        </a:solidFill>
        <a:ln xmlns:a="http://schemas.openxmlformats.org/drawingml/2006/main">
          <a:solidFill>
            <a:schemeClr val="tx1">
              <a:lumMod val="50000"/>
              <a:lumOff val="50000"/>
            </a:schemeClr>
          </a:solidFill>
        </a:ln>
      </cdr:spPr>
      <cdr:txBody>
        <a:bodyPr xmlns:a="http://schemas.openxmlformats.org/drawingml/2006/main" vertOverflow="clip" wrap="square" lIns="0" tIns="0" rIns="0" bIns="0" rtlCol="0" anchor="ctr"/>
        <a:lstStyle xmlns:a="http://schemas.openxmlformats.org/drawingml/2006/main"/>
        <a:p xmlns:a="http://schemas.openxmlformats.org/drawingml/2006/main">
          <a:pPr algn="ctr"/>
          <a:r>
            <a:rPr lang="de-DE" sz="1000" b="1">
              <a:solidFill>
                <a:sysClr val="windowText" lastClr="000000"/>
              </a:solidFill>
              <a:latin typeface="Arial" panose="020B0604020202020204" pitchFamily="34" charset="0"/>
              <a:ea typeface="Verdana" panose="020B0604030504040204" pitchFamily="34" charset="0"/>
              <a:cs typeface="Arial" panose="020B0604020202020204" pitchFamily="34" charset="0"/>
            </a:rPr>
            <a:t>Max</a:t>
          </a:r>
          <a:r>
            <a:rPr lang="de-DE" sz="1000" b="1">
              <a:solidFill>
                <a:sysClr val="windowText" lastClr="000000"/>
              </a:solidFill>
              <a:latin typeface="Verdana" panose="020B0604030504040204" pitchFamily="34" charset="0"/>
              <a:ea typeface="Verdana" panose="020B0604030504040204" pitchFamily="34" charset="0"/>
              <a:cs typeface="Verdana" panose="020B0604030504040204" pitchFamily="34" charset="0"/>
            </a:rPr>
            <a:t>.</a:t>
          </a:r>
        </a:p>
      </cdr:txBody>
    </cdr:sp>
  </cdr:relSizeAnchor>
  <cdr:relSizeAnchor xmlns:cdr="http://schemas.openxmlformats.org/drawingml/2006/chartDrawing">
    <cdr:from>
      <cdr:x>0.45537</cdr:x>
      <cdr:y>0.72226</cdr:y>
    </cdr:from>
    <cdr:to>
      <cdr:x>0.5223</cdr:x>
      <cdr:y>0.77535</cdr:y>
    </cdr:to>
    <cdr:sp macro="" textlink="">
      <cdr:nvSpPr>
        <cdr:cNvPr id="17" name="Textfeld 16"/>
        <cdr:cNvSpPr txBox="1"/>
      </cdr:nvSpPr>
      <cdr:spPr>
        <a:xfrm xmlns:a="http://schemas.openxmlformats.org/drawingml/2006/main">
          <a:off x="3083899" y="2841861"/>
          <a:ext cx="453258" cy="208887"/>
        </a:xfrm>
        <a:prstGeom xmlns:a="http://schemas.openxmlformats.org/drawingml/2006/main" prst="rect">
          <a:avLst/>
        </a:prstGeom>
        <a:solidFill xmlns:a="http://schemas.openxmlformats.org/drawingml/2006/main">
          <a:schemeClr val="bg1">
            <a:lumMod val="85000"/>
          </a:schemeClr>
        </a:solidFill>
        <a:ln xmlns:a="http://schemas.openxmlformats.org/drawingml/2006/main">
          <a:solidFill>
            <a:schemeClr val="tx1">
              <a:lumMod val="50000"/>
              <a:lumOff val="50000"/>
            </a:schemeClr>
          </a:solidFill>
        </a:ln>
      </cdr:spPr>
      <cdr:txBody>
        <a:bodyPr xmlns:a="http://schemas.openxmlformats.org/drawingml/2006/main" vertOverflow="clip" wrap="square" lIns="0" tIns="0" rIns="0" bIns="0" rtlCol="0" anchor="ctr"/>
        <a:lstStyle xmlns:a="http://schemas.openxmlformats.org/drawingml/2006/main"/>
        <a:p xmlns:a="http://schemas.openxmlformats.org/drawingml/2006/main">
          <a:pPr algn="ctr"/>
          <a:r>
            <a:rPr lang="de-DE" sz="1000" b="1">
              <a:solidFill>
                <a:sysClr val="windowText" lastClr="000000"/>
              </a:solidFill>
              <a:latin typeface="Arial" panose="020B0604020202020204" pitchFamily="34" charset="0"/>
              <a:ea typeface="Verdana" panose="020B0604030504040204" pitchFamily="34" charset="0"/>
              <a:cs typeface="Arial" panose="020B0604020202020204" pitchFamily="34" charset="0"/>
            </a:rPr>
            <a:t>Min.</a:t>
          </a:r>
        </a:p>
      </cdr:txBody>
    </cdr:sp>
  </cdr:relSizeAnchor>
  <cdr:relSizeAnchor xmlns:cdr="http://schemas.openxmlformats.org/drawingml/2006/chartDrawing">
    <cdr:from>
      <cdr:x>0.18378</cdr:x>
      <cdr:y>0.27235</cdr:y>
    </cdr:from>
    <cdr:to>
      <cdr:x>0.30503</cdr:x>
      <cdr:y>0.34364</cdr:y>
    </cdr:to>
    <cdr:sp macro="" textlink="">
      <cdr:nvSpPr>
        <cdr:cNvPr id="18" name="Textfeld 17"/>
        <cdr:cNvSpPr txBox="1"/>
      </cdr:nvSpPr>
      <cdr:spPr>
        <a:xfrm xmlns:a="http://schemas.openxmlformats.org/drawingml/2006/main" rot="1935744">
          <a:off x="1244589" y="1071601"/>
          <a:ext cx="821120" cy="2805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100" b="1">
              <a:solidFill>
                <a:srgbClr val="002060"/>
              </a:solidFill>
              <a:latin typeface="Arial" panose="020B0604020202020204" pitchFamily="34" charset="0"/>
              <a:cs typeface="Arial" panose="020B0604020202020204" pitchFamily="34" charset="0"/>
            </a:rPr>
            <a:t>Volumen</a:t>
          </a:r>
        </a:p>
      </cdr:txBody>
    </cdr:sp>
  </cdr:relSizeAnchor>
  <cdr:relSizeAnchor xmlns:cdr="http://schemas.openxmlformats.org/drawingml/2006/chartDrawing">
    <cdr:from>
      <cdr:x>0.17796</cdr:x>
      <cdr:y>0.45652</cdr:y>
    </cdr:from>
    <cdr:to>
      <cdr:x>0.29921</cdr:x>
      <cdr:y>0.52781</cdr:y>
    </cdr:to>
    <cdr:sp macro="" textlink="">
      <cdr:nvSpPr>
        <cdr:cNvPr id="19" name="Textfeld 18"/>
        <cdr:cNvSpPr txBox="1"/>
      </cdr:nvSpPr>
      <cdr:spPr>
        <a:xfrm xmlns:a="http://schemas.openxmlformats.org/drawingml/2006/main" rot="19768333">
          <a:off x="1205175" y="1796247"/>
          <a:ext cx="821120" cy="2805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100" b="1">
              <a:solidFill>
                <a:srgbClr val="FF0000"/>
              </a:solidFill>
              <a:latin typeface="Arial" panose="020B0604020202020204" pitchFamily="34" charset="0"/>
              <a:cs typeface="Arial" panose="020B0604020202020204" pitchFamily="34" charset="0"/>
            </a:rPr>
            <a:t>Abfluss</a:t>
          </a:r>
        </a:p>
      </cdr:txBody>
    </cdr:sp>
  </cdr:relSizeAnchor>
  <cdr:relSizeAnchor xmlns:cdr="http://schemas.openxmlformats.org/drawingml/2006/chartDrawing">
    <cdr:from>
      <cdr:x>0.17158</cdr:x>
      <cdr:y>0.68818</cdr:y>
    </cdr:from>
    <cdr:to>
      <cdr:x>0.29283</cdr:x>
      <cdr:y>0.75947</cdr:y>
    </cdr:to>
    <cdr:sp macro="" textlink="">
      <cdr:nvSpPr>
        <cdr:cNvPr id="20" name="Textfeld 19"/>
        <cdr:cNvSpPr txBox="1"/>
      </cdr:nvSpPr>
      <cdr:spPr>
        <a:xfrm xmlns:a="http://schemas.openxmlformats.org/drawingml/2006/main" rot="1263865">
          <a:off x="1161973" y="2707787"/>
          <a:ext cx="821120" cy="2805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100" b="1">
              <a:solidFill>
                <a:srgbClr val="00B050"/>
              </a:solidFill>
              <a:latin typeface="Arial" panose="020B0604020202020204" pitchFamily="34" charset="0"/>
              <a:cs typeface="Arial" panose="020B0604020202020204" pitchFamily="34" charset="0"/>
            </a:rPr>
            <a:t>Zufluss</a:t>
          </a:r>
        </a:p>
      </cdr:txBody>
    </cdr:sp>
  </cdr:relSizeAnchor>
  <cdr:relSizeAnchor xmlns:cdr="http://schemas.openxmlformats.org/drawingml/2006/chartDrawing">
    <cdr:from>
      <cdr:x>0.31279</cdr:x>
      <cdr:y>0.76425</cdr:y>
    </cdr:from>
    <cdr:to>
      <cdr:x>0.41366</cdr:x>
      <cdr:y>0.84168</cdr:y>
    </cdr:to>
    <cdr:sp macro="" textlink="">
      <cdr:nvSpPr>
        <cdr:cNvPr id="21" name="Textfeld 20"/>
        <cdr:cNvSpPr txBox="1"/>
      </cdr:nvSpPr>
      <cdr:spPr>
        <a:xfrm xmlns:a="http://schemas.openxmlformats.org/drawingml/2006/main">
          <a:off x="2118261" y="3007081"/>
          <a:ext cx="683172" cy="304687"/>
        </a:xfrm>
        <a:prstGeom xmlns:a="http://schemas.openxmlformats.org/drawingml/2006/main" prst="rect">
          <a:avLst/>
        </a:prstGeom>
        <a:solidFill xmlns:a="http://schemas.openxmlformats.org/drawingml/2006/main">
          <a:schemeClr val="bg1">
            <a:lumMod val="85000"/>
          </a:schemeClr>
        </a:solidFill>
        <a:ln xmlns:a="http://schemas.openxmlformats.org/drawingml/2006/main">
          <a:solidFill>
            <a:schemeClr val="tx1">
              <a:lumMod val="50000"/>
              <a:lumOff val="50000"/>
            </a:schemeClr>
          </a:solidFill>
        </a:ln>
      </cdr:spPr>
      <cdr:txBody>
        <a:bodyPr xmlns:a="http://schemas.openxmlformats.org/drawingml/2006/main" vertOverflow="clip" wrap="square" lIns="0" tIns="0" rIns="0" bIns="0" rtlCol="0" anchor="ctr"/>
        <a:lstStyle xmlns:a="http://schemas.openxmlformats.org/drawingml/2006/main"/>
        <a:p xmlns:a="http://schemas.openxmlformats.org/drawingml/2006/main">
          <a:pPr algn="ctr"/>
          <a:r>
            <a:rPr lang="de-DE" sz="1000" b="1">
              <a:solidFill>
                <a:sysClr val="windowText" lastClr="000000"/>
              </a:solidFill>
              <a:latin typeface="Arial" panose="020B0604020202020204" pitchFamily="34" charset="0"/>
              <a:ea typeface="Verdana" panose="020B0604030504040204" pitchFamily="34" charset="0"/>
              <a:cs typeface="Arial" panose="020B0604020202020204" pitchFamily="34" charset="0"/>
            </a:rPr>
            <a:t>Stärkster Abfluss</a:t>
          </a:r>
        </a:p>
      </cdr:txBody>
    </cdr:sp>
  </cdr:relSizeAnchor>
  <cdr:relSizeAnchor xmlns:cdr="http://schemas.openxmlformats.org/drawingml/2006/chartDrawing">
    <cdr:from>
      <cdr:x>0.34167</cdr:x>
      <cdr:y>0.36302</cdr:y>
    </cdr:from>
    <cdr:to>
      <cdr:x>0.34842</cdr:x>
      <cdr:y>0.74008</cdr:y>
    </cdr:to>
    <cdr:grpSp>
      <cdr:nvGrpSpPr>
        <cdr:cNvPr id="3" name="Gruppieren 5">
          <a:extLst xmlns:a="http://schemas.openxmlformats.org/drawingml/2006/main">
            <a:ext uri="{FF2B5EF4-FFF2-40B4-BE49-F238E27FC236}">
              <a16:creationId xmlns:a16="http://schemas.microsoft.com/office/drawing/2014/main" id="{1D156058-126A-4ED6-A7DE-07EE53CA1F8E}"/>
            </a:ext>
          </a:extLst>
        </cdr:cNvPr>
        <cdr:cNvGrpSpPr/>
      </cdr:nvGrpSpPr>
      <cdr:grpSpPr>
        <a:xfrm xmlns:a="http://schemas.openxmlformats.org/drawingml/2006/main">
          <a:off x="3066406" y="1827347"/>
          <a:ext cx="60579" cy="1898020"/>
          <a:chOff x="2462986" y="1217776"/>
          <a:chExt cx="0" cy="1133725"/>
        </a:xfrm>
      </cdr:grpSpPr>
      <cdr:cxnSp macro="">
        <cdr:nvCxnSpPr>
          <cdr:cNvPr id="4" name="Gerade Verbindung 9">
            <a:extLst xmlns:a="http://schemas.openxmlformats.org/drawingml/2006/main">
              <a:ext uri="{FF2B5EF4-FFF2-40B4-BE49-F238E27FC236}">
                <a16:creationId xmlns:a16="http://schemas.microsoft.com/office/drawing/2014/main" id="{717C45D9-E067-4F13-8219-402FA0E3C96E}"/>
              </a:ext>
            </a:extLst>
          </cdr:cNvPr>
          <cdr:cNvCxnSpPr/>
        </cdr:nvCxnSpPr>
        <cdr:spPr>
          <a:xfrm xmlns:a="http://schemas.openxmlformats.org/drawingml/2006/main" flipV="1">
            <a:off x="2462986" y="1224345"/>
            <a:ext cx="0" cy="1127156"/>
          </a:xfrm>
          <a:prstGeom xmlns:a="http://schemas.openxmlformats.org/drawingml/2006/main" prst="line">
            <a:avLst/>
          </a:prstGeom>
          <a:ln xmlns:a="http://schemas.openxmlformats.org/drawingml/2006/main" w="57150">
            <a:solidFill>
              <a:schemeClr val="bg1">
                <a:alpha val="98000"/>
              </a:schemeClr>
            </a:solidFill>
            <a:prstDash val="solid"/>
            <a:headEnd type="none" w="med" len="med"/>
            <a:tailEnd type="none" w="med"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7" name="Gerade Verbindung 10">
            <a:extLst xmlns:a="http://schemas.openxmlformats.org/drawingml/2006/main">
              <a:ext uri="{FF2B5EF4-FFF2-40B4-BE49-F238E27FC236}">
                <a16:creationId xmlns:a16="http://schemas.microsoft.com/office/drawing/2014/main" id="{69FD0205-4A6B-42EC-B193-8F0758FB0EF4}"/>
              </a:ext>
            </a:extLst>
          </cdr:cNvPr>
          <cdr:cNvCxnSpPr/>
        </cdr:nvCxnSpPr>
        <cdr:spPr>
          <a:xfrm xmlns:a="http://schemas.openxmlformats.org/drawingml/2006/main" flipV="1">
            <a:off x="2462986" y="1217776"/>
            <a:ext cx="0" cy="1127156"/>
          </a:xfrm>
          <a:prstGeom xmlns:a="http://schemas.openxmlformats.org/drawingml/2006/main" prst="line">
            <a:avLst/>
          </a:prstGeom>
          <a:ln xmlns:a="http://schemas.openxmlformats.org/drawingml/2006/main" w="19050">
            <a:solidFill>
              <a:schemeClr val="tx1">
                <a:alpha val="98000"/>
              </a:schemeClr>
            </a:solidFill>
            <a:prstDash val="solid"/>
            <a:headEnd type="triangle" w="lg" len="lg"/>
            <a:tailEnd type="triangle" w="lg" len="lg"/>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grpSp>
  </cdr:relSizeAnchor>
  <cdr:relSizeAnchor xmlns:cdr="http://schemas.openxmlformats.org/drawingml/2006/chartDrawing">
    <cdr:from>
      <cdr:x>0.09809</cdr:x>
      <cdr:y>0.55188</cdr:y>
    </cdr:from>
    <cdr:to>
      <cdr:x>0.12747</cdr:x>
      <cdr:y>0.61203</cdr:y>
    </cdr:to>
    <cdr:sp macro="" textlink="">
      <cdr:nvSpPr>
        <cdr:cNvPr id="8" name="Stern mit 5 Zacken 1">
          <a:extLst xmlns:a="http://schemas.openxmlformats.org/drawingml/2006/main">
            <a:ext uri="{FF2B5EF4-FFF2-40B4-BE49-F238E27FC236}">
              <a16:creationId xmlns:a16="http://schemas.microsoft.com/office/drawing/2014/main" id="{6FD6BD7E-D820-4199-906C-93D58FC18BFA}"/>
            </a:ext>
          </a:extLst>
        </cdr:cNvPr>
        <cdr:cNvSpPr>
          <a:spLocks xmlns:a="http://schemas.openxmlformats.org/drawingml/2006/main" noChangeAspect="1"/>
        </cdr:cNvSpPr>
      </cdr:nvSpPr>
      <cdr:spPr>
        <a:xfrm xmlns:a="http://schemas.openxmlformats.org/drawingml/2006/main">
          <a:off x="664285" y="2199195"/>
          <a:ext cx="198968" cy="239694"/>
        </a:xfrm>
        <a:prstGeom xmlns:a="http://schemas.openxmlformats.org/drawingml/2006/main" prst="star5">
          <a:avLst/>
        </a:prstGeom>
        <a:solidFill xmlns:a="http://schemas.openxmlformats.org/drawingml/2006/main">
          <a:schemeClr val="bg1">
            <a:lumMod val="85000"/>
          </a:schemeClr>
        </a:solidFill>
        <a:ln xmlns:a="http://schemas.openxmlformats.org/drawingml/2006/main">
          <a:solidFill>
            <a:sysClr val="windowText" lastClr="0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de-DE" sz="800"/>
        </a:p>
      </cdr:txBody>
    </cdr:sp>
  </cdr:relSizeAnchor>
  <cdr:relSizeAnchor xmlns:cdr="http://schemas.openxmlformats.org/drawingml/2006/chartDrawing">
    <cdr:from>
      <cdr:x>0.46749</cdr:x>
      <cdr:y>0.35379</cdr:y>
    </cdr:from>
    <cdr:to>
      <cdr:x>0.49688</cdr:x>
      <cdr:y>0.41394</cdr:y>
    </cdr:to>
    <cdr:sp macro="" textlink="">
      <cdr:nvSpPr>
        <cdr:cNvPr id="13" name="Stern mit 5 Zacken 4">
          <a:extLst xmlns:a="http://schemas.openxmlformats.org/drawingml/2006/main">
            <a:ext uri="{FF2B5EF4-FFF2-40B4-BE49-F238E27FC236}">
              <a16:creationId xmlns:a16="http://schemas.microsoft.com/office/drawing/2014/main" id="{B0A82D91-3054-4BDB-A8FC-9AA3804FE86A}"/>
            </a:ext>
          </a:extLst>
        </cdr:cNvPr>
        <cdr:cNvSpPr>
          <a:spLocks xmlns:a="http://schemas.openxmlformats.org/drawingml/2006/main" noChangeAspect="1"/>
        </cdr:cNvSpPr>
      </cdr:nvSpPr>
      <cdr:spPr>
        <a:xfrm xmlns:a="http://schemas.openxmlformats.org/drawingml/2006/main">
          <a:off x="3165943" y="1409811"/>
          <a:ext cx="199036" cy="239694"/>
        </a:xfrm>
        <a:prstGeom xmlns:a="http://schemas.openxmlformats.org/drawingml/2006/main" prst="star5">
          <a:avLst/>
        </a:prstGeom>
        <a:solidFill xmlns:a="http://schemas.openxmlformats.org/drawingml/2006/main">
          <a:schemeClr val="bg1">
            <a:lumMod val="85000"/>
          </a:schemeClr>
        </a:solidFill>
        <a:ln xmlns:a="http://schemas.openxmlformats.org/drawingml/2006/main">
          <a:solidFill>
            <a:sysClr val="windowText" lastClr="0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de-DE" sz="800"/>
        </a:p>
      </cdr:txBody>
    </cdr:sp>
  </cdr:relSizeAnchor>
  <cdr:relSizeAnchor xmlns:cdr="http://schemas.openxmlformats.org/drawingml/2006/chartDrawing">
    <cdr:from>
      <cdr:x>0.32724</cdr:x>
      <cdr:y>0.47283</cdr:y>
    </cdr:from>
    <cdr:to>
      <cdr:x>0.35662</cdr:x>
      <cdr:y>0.53298</cdr:y>
    </cdr:to>
    <cdr:sp macro="" textlink="">
      <cdr:nvSpPr>
        <cdr:cNvPr id="14" name="Stern mit 5 Zacken 8">
          <a:extLst xmlns:a="http://schemas.openxmlformats.org/drawingml/2006/main">
            <a:ext uri="{FF2B5EF4-FFF2-40B4-BE49-F238E27FC236}">
              <a16:creationId xmlns:a16="http://schemas.microsoft.com/office/drawing/2014/main" id="{9BEB0F44-3AFB-4463-BCB9-041A6D822C0C}"/>
            </a:ext>
          </a:extLst>
        </cdr:cNvPr>
        <cdr:cNvSpPr>
          <a:spLocks xmlns:a="http://schemas.openxmlformats.org/drawingml/2006/main" noChangeAspect="1"/>
        </cdr:cNvSpPr>
      </cdr:nvSpPr>
      <cdr:spPr>
        <a:xfrm xmlns:a="http://schemas.openxmlformats.org/drawingml/2006/main">
          <a:off x="2216119" y="1884209"/>
          <a:ext cx="198968" cy="239694"/>
        </a:xfrm>
        <a:prstGeom xmlns:a="http://schemas.openxmlformats.org/drawingml/2006/main" prst="star5">
          <a:avLst/>
        </a:prstGeom>
        <a:solidFill xmlns:a="http://schemas.openxmlformats.org/drawingml/2006/main">
          <a:schemeClr val="bg1">
            <a:lumMod val="85000"/>
          </a:schemeClr>
        </a:solidFill>
        <a:ln xmlns:a="http://schemas.openxmlformats.org/drawingml/2006/main">
          <a:solidFill>
            <a:sysClr val="windowText" lastClr="0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de-DE" sz="800"/>
        </a:p>
      </cdr:txBody>
    </cdr:sp>
  </cdr:relSizeAnchor>
  <cdr:relSizeAnchor xmlns:cdr="http://schemas.openxmlformats.org/drawingml/2006/chartDrawing">
    <cdr:from>
      <cdr:x>0.1118</cdr:x>
      <cdr:y>0.27179</cdr:y>
    </cdr:from>
    <cdr:to>
      <cdr:x>0.1118</cdr:x>
      <cdr:y>0.58711</cdr:y>
    </cdr:to>
    <cdr:cxnSp macro="">
      <cdr:nvCxnSpPr>
        <cdr:cNvPr id="22" name="Gerade Verbindung 11">
          <a:extLst xmlns:a="http://schemas.openxmlformats.org/drawingml/2006/main">
            <a:ext uri="{FF2B5EF4-FFF2-40B4-BE49-F238E27FC236}">
              <a16:creationId xmlns:a16="http://schemas.microsoft.com/office/drawing/2014/main" id="{5DCE6F82-CCF7-43B8-A208-A637A26F31B5}"/>
            </a:ext>
          </a:extLst>
        </cdr:cNvPr>
        <cdr:cNvCxnSpPr/>
      </cdr:nvCxnSpPr>
      <cdr:spPr>
        <a:xfrm xmlns:a="http://schemas.openxmlformats.org/drawingml/2006/main" flipV="1">
          <a:off x="757141" y="1083047"/>
          <a:ext cx="0" cy="1256544"/>
        </a:xfrm>
        <a:prstGeom xmlns:a="http://schemas.openxmlformats.org/drawingml/2006/main" prst="line">
          <a:avLst/>
        </a:prstGeom>
        <a:ln xmlns:a="http://schemas.openxmlformats.org/drawingml/2006/main">
          <a:solidFill>
            <a:sysClr val="windowText" lastClr="00000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0.48348</cdr:x>
      <cdr:y>0.41459</cdr:y>
    </cdr:from>
    <cdr:to>
      <cdr:x>0.48348</cdr:x>
      <cdr:y>0.69777</cdr:y>
    </cdr:to>
    <cdr:cxnSp macro="">
      <cdr:nvCxnSpPr>
        <cdr:cNvPr id="23" name="Gerade Verbindung 14">
          <a:extLst xmlns:a="http://schemas.openxmlformats.org/drawingml/2006/main">
            <a:ext uri="{FF2B5EF4-FFF2-40B4-BE49-F238E27FC236}">
              <a16:creationId xmlns:a16="http://schemas.microsoft.com/office/drawing/2014/main" id="{705859B7-C2C8-48AE-8D01-910535BE0A3A}"/>
            </a:ext>
          </a:extLst>
        </cdr:cNvPr>
        <cdr:cNvCxnSpPr/>
      </cdr:nvCxnSpPr>
      <cdr:spPr>
        <a:xfrm xmlns:a="http://schemas.openxmlformats.org/drawingml/2006/main" flipV="1">
          <a:off x="3274254" y="1652111"/>
          <a:ext cx="0" cy="1128473"/>
        </a:xfrm>
        <a:prstGeom xmlns:a="http://schemas.openxmlformats.org/drawingml/2006/main" prst="line">
          <a:avLst/>
        </a:prstGeom>
        <a:ln xmlns:a="http://schemas.openxmlformats.org/drawingml/2006/main">
          <a:solidFill>
            <a:sysClr val="windowText" lastClr="00000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0.08764</cdr:x>
      <cdr:y>0.20111</cdr:y>
    </cdr:from>
    <cdr:to>
      <cdr:x>0.17106</cdr:x>
      <cdr:y>0.2542</cdr:y>
    </cdr:to>
    <cdr:sp macro="" textlink="">
      <cdr:nvSpPr>
        <cdr:cNvPr id="24" name="Textfeld 15">
          <a:extLst xmlns:a="http://schemas.openxmlformats.org/drawingml/2006/main">
            <a:ext uri="{FF2B5EF4-FFF2-40B4-BE49-F238E27FC236}">
              <a16:creationId xmlns:a16="http://schemas.microsoft.com/office/drawing/2014/main" id="{155EADAB-2CFB-4E19-9707-DB9B86A025E3}"/>
            </a:ext>
          </a:extLst>
        </cdr:cNvPr>
        <cdr:cNvSpPr txBox="1"/>
      </cdr:nvSpPr>
      <cdr:spPr>
        <a:xfrm xmlns:a="http://schemas.openxmlformats.org/drawingml/2006/main">
          <a:off x="593502" y="791307"/>
          <a:ext cx="564931" cy="208886"/>
        </a:xfrm>
        <a:prstGeom xmlns:a="http://schemas.openxmlformats.org/drawingml/2006/main" prst="rect">
          <a:avLst/>
        </a:prstGeom>
        <a:solidFill xmlns:a="http://schemas.openxmlformats.org/drawingml/2006/main">
          <a:schemeClr val="bg1">
            <a:lumMod val="85000"/>
          </a:schemeClr>
        </a:solidFill>
        <a:ln xmlns:a="http://schemas.openxmlformats.org/drawingml/2006/main">
          <a:solidFill>
            <a:schemeClr val="tx1">
              <a:lumMod val="50000"/>
              <a:lumOff val="50000"/>
            </a:schemeClr>
          </a:solidFill>
        </a:ln>
        <a:effectLst xmlns:a="http://schemas.openxmlformats.org/drawingml/2006/main">
          <a:outerShdw blurRad="50800" dist="38100" dir="2700000" algn="tl" rotWithShape="0">
            <a:prstClr val="black">
              <a:alpha val="40000"/>
            </a:prstClr>
          </a:outerShdw>
        </a:effectLst>
      </cdr:spPr>
      <cdr:txBody>
        <a:bodyPr xmlns:a="http://schemas.openxmlformats.org/drawingml/2006/main" vertOverflow="clip" wrap="square" lIns="0" tIns="0" rIns="0" bIns="0" rtlCol="0" anchor="ctr"/>
        <a:lstStyle xmlns:a="http://schemas.openxmlformats.org/drawingml/2006/main"/>
        <a:p xmlns:a="http://schemas.openxmlformats.org/drawingml/2006/main">
          <a:pPr algn="ctr"/>
          <a:r>
            <a:rPr lang="de-DE" sz="1000" b="1">
              <a:solidFill>
                <a:sysClr val="windowText" lastClr="000000"/>
              </a:solidFill>
              <a:latin typeface="Arial" panose="020B0604020202020204" pitchFamily="34" charset="0"/>
              <a:ea typeface="Verdana" panose="020B0604030504040204" pitchFamily="34" charset="0"/>
              <a:cs typeface="Arial" panose="020B0604020202020204" pitchFamily="34" charset="0"/>
            </a:rPr>
            <a:t>Max</a:t>
          </a:r>
          <a:r>
            <a:rPr lang="de-DE" sz="1000" b="1">
              <a:solidFill>
                <a:sysClr val="windowText" lastClr="000000"/>
              </a:solidFill>
              <a:latin typeface="Verdana" panose="020B0604030504040204" pitchFamily="34" charset="0"/>
              <a:ea typeface="Verdana" panose="020B0604030504040204" pitchFamily="34" charset="0"/>
              <a:cs typeface="Verdana" panose="020B0604030504040204" pitchFamily="34" charset="0"/>
            </a:rPr>
            <a:t>.</a:t>
          </a:r>
        </a:p>
      </cdr:txBody>
    </cdr:sp>
  </cdr:relSizeAnchor>
  <cdr:relSizeAnchor xmlns:cdr="http://schemas.openxmlformats.org/drawingml/2006/chartDrawing">
    <cdr:from>
      <cdr:x>0.45537</cdr:x>
      <cdr:y>0.72226</cdr:y>
    </cdr:from>
    <cdr:to>
      <cdr:x>0.5223</cdr:x>
      <cdr:y>0.77535</cdr:y>
    </cdr:to>
    <cdr:sp macro="" textlink="">
      <cdr:nvSpPr>
        <cdr:cNvPr id="25" name="Textfeld 16">
          <a:extLst xmlns:a="http://schemas.openxmlformats.org/drawingml/2006/main">
            <a:ext uri="{FF2B5EF4-FFF2-40B4-BE49-F238E27FC236}">
              <a16:creationId xmlns:a16="http://schemas.microsoft.com/office/drawing/2014/main" id="{762606A1-4245-4612-B864-DBDEEE97146C}"/>
            </a:ext>
          </a:extLst>
        </cdr:cNvPr>
        <cdr:cNvSpPr txBox="1"/>
      </cdr:nvSpPr>
      <cdr:spPr>
        <a:xfrm xmlns:a="http://schemas.openxmlformats.org/drawingml/2006/main">
          <a:off x="3083899" y="2841861"/>
          <a:ext cx="453258" cy="208887"/>
        </a:xfrm>
        <a:prstGeom xmlns:a="http://schemas.openxmlformats.org/drawingml/2006/main" prst="rect">
          <a:avLst/>
        </a:prstGeom>
        <a:solidFill xmlns:a="http://schemas.openxmlformats.org/drawingml/2006/main">
          <a:schemeClr val="bg1">
            <a:lumMod val="85000"/>
          </a:schemeClr>
        </a:solidFill>
        <a:ln xmlns:a="http://schemas.openxmlformats.org/drawingml/2006/main">
          <a:solidFill>
            <a:schemeClr val="tx1">
              <a:lumMod val="50000"/>
              <a:lumOff val="50000"/>
            </a:schemeClr>
          </a:solidFill>
        </a:ln>
        <a:effectLst xmlns:a="http://schemas.openxmlformats.org/drawingml/2006/main">
          <a:outerShdw blurRad="50800" dist="38100" dir="2700000" algn="tl" rotWithShape="0">
            <a:prstClr val="black">
              <a:alpha val="40000"/>
            </a:prstClr>
          </a:outerShdw>
        </a:effectLst>
      </cdr:spPr>
      <cdr:txBody>
        <a:bodyPr xmlns:a="http://schemas.openxmlformats.org/drawingml/2006/main" vertOverflow="clip" wrap="square" lIns="0" tIns="0" rIns="0" bIns="0" rtlCol="0" anchor="ctr"/>
        <a:lstStyle xmlns:a="http://schemas.openxmlformats.org/drawingml/2006/main"/>
        <a:p xmlns:a="http://schemas.openxmlformats.org/drawingml/2006/main">
          <a:pPr algn="ctr"/>
          <a:r>
            <a:rPr lang="de-DE" sz="1000" b="1">
              <a:solidFill>
                <a:sysClr val="windowText" lastClr="000000"/>
              </a:solidFill>
              <a:latin typeface="Arial" panose="020B0604020202020204" pitchFamily="34" charset="0"/>
              <a:ea typeface="Verdana" panose="020B0604030504040204" pitchFamily="34" charset="0"/>
              <a:cs typeface="Arial" panose="020B0604020202020204" pitchFamily="34" charset="0"/>
            </a:rPr>
            <a:t>Min.</a:t>
          </a:r>
        </a:p>
      </cdr:txBody>
    </cdr:sp>
  </cdr:relSizeAnchor>
  <cdr:relSizeAnchor xmlns:cdr="http://schemas.openxmlformats.org/drawingml/2006/chartDrawing">
    <cdr:from>
      <cdr:x>0.18378</cdr:x>
      <cdr:y>0.27235</cdr:y>
    </cdr:from>
    <cdr:to>
      <cdr:x>0.30503</cdr:x>
      <cdr:y>0.34364</cdr:y>
    </cdr:to>
    <cdr:sp macro="" textlink="">
      <cdr:nvSpPr>
        <cdr:cNvPr id="26" name="Textfeld 17">
          <a:extLst xmlns:a="http://schemas.openxmlformats.org/drawingml/2006/main">
            <a:ext uri="{FF2B5EF4-FFF2-40B4-BE49-F238E27FC236}">
              <a16:creationId xmlns:a16="http://schemas.microsoft.com/office/drawing/2014/main" id="{3F81136C-42FB-4EAC-88D4-CDD86E23120F}"/>
            </a:ext>
          </a:extLst>
        </cdr:cNvPr>
        <cdr:cNvSpPr txBox="1"/>
      </cdr:nvSpPr>
      <cdr:spPr>
        <a:xfrm xmlns:a="http://schemas.openxmlformats.org/drawingml/2006/main" rot="1935744">
          <a:off x="1244589" y="1071601"/>
          <a:ext cx="821120" cy="2805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100" b="1">
              <a:solidFill>
                <a:srgbClr val="002060"/>
              </a:solidFill>
              <a:latin typeface="Arial" panose="020B0604020202020204" pitchFamily="34" charset="0"/>
              <a:cs typeface="Arial" panose="020B0604020202020204" pitchFamily="34" charset="0"/>
            </a:rPr>
            <a:t>Volumen</a:t>
          </a:r>
        </a:p>
      </cdr:txBody>
    </cdr:sp>
  </cdr:relSizeAnchor>
  <cdr:relSizeAnchor xmlns:cdr="http://schemas.openxmlformats.org/drawingml/2006/chartDrawing">
    <cdr:from>
      <cdr:x>0.17796</cdr:x>
      <cdr:y>0.45652</cdr:y>
    </cdr:from>
    <cdr:to>
      <cdr:x>0.29921</cdr:x>
      <cdr:y>0.52781</cdr:y>
    </cdr:to>
    <cdr:sp macro="" textlink="">
      <cdr:nvSpPr>
        <cdr:cNvPr id="27" name="Textfeld 18">
          <a:extLst xmlns:a="http://schemas.openxmlformats.org/drawingml/2006/main">
            <a:ext uri="{FF2B5EF4-FFF2-40B4-BE49-F238E27FC236}">
              <a16:creationId xmlns:a16="http://schemas.microsoft.com/office/drawing/2014/main" id="{5892FC57-4373-4CD2-B608-6098BF21AC33}"/>
            </a:ext>
          </a:extLst>
        </cdr:cNvPr>
        <cdr:cNvSpPr txBox="1"/>
      </cdr:nvSpPr>
      <cdr:spPr>
        <a:xfrm xmlns:a="http://schemas.openxmlformats.org/drawingml/2006/main" rot="19768333">
          <a:off x="1205175" y="1796247"/>
          <a:ext cx="821120" cy="2805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100" b="1">
              <a:solidFill>
                <a:srgbClr val="FF0000"/>
              </a:solidFill>
              <a:latin typeface="Arial" panose="020B0604020202020204" pitchFamily="34" charset="0"/>
              <a:cs typeface="Arial" panose="020B0604020202020204" pitchFamily="34" charset="0"/>
            </a:rPr>
            <a:t>Abfluss</a:t>
          </a:r>
        </a:p>
      </cdr:txBody>
    </cdr:sp>
  </cdr:relSizeAnchor>
  <cdr:relSizeAnchor xmlns:cdr="http://schemas.openxmlformats.org/drawingml/2006/chartDrawing">
    <cdr:from>
      <cdr:x>0.17158</cdr:x>
      <cdr:y>0.68818</cdr:y>
    </cdr:from>
    <cdr:to>
      <cdr:x>0.29283</cdr:x>
      <cdr:y>0.75947</cdr:y>
    </cdr:to>
    <cdr:sp macro="" textlink="">
      <cdr:nvSpPr>
        <cdr:cNvPr id="28" name="Textfeld 19">
          <a:extLst xmlns:a="http://schemas.openxmlformats.org/drawingml/2006/main">
            <a:ext uri="{FF2B5EF4-FFF2-40B4-BE49-F238E27FC236}">
              <a16:creationId xmlns:a16="http://schemas.microsoft.com/office/drawing/2014/main" id="{C9DFC05A-96BE-40C7-929F-5BBDF07AF140}"/>
            </a:ext>
          </a:extLst>
        </cdr:cNvPr>
        <cdr:cNvSpPr txBox="1"/>
      </cdr:nvSpPr>
      <cdr:spPr>
        <a:xfrm xmlns:a="http://schemas.openxmlformats.org/drawingml/2006/main" rot="1263865">
          <a:off x="1161973" y="2707787"/>
          <a:ext cx="821120" cy="2805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100" b="1">
              <a:solidFill>
                <a:srgbClr val="00B050"/>
              </a:solidFill>
              <a:latin typeface="Arial" panose="020B0604020202020204" pitchFamily="34" charset="0"/>
              <a:cs typeface="Arial" panose="020B0604020202020204" pitchFamily="34" charset="0"/>
            </a:rPr>
            <a:t>Zufluss</a:t>
          </a:r>
        </a:p>
      </cdr:txBody>
    </cdr:sp>
  </cdr:relSizeAnchor>
  <cdr:relSizeAnchor xmlns:cdr="http://schemas.openxmlformats.org/drawingml/2006/chartDrawing">
    <cdr:from>
      <cdr:x>0.31279</cdr:x>
      <cdr:y>0.76425</cdr:y>
    </cdr:from>
    <cdr:to>
      <cdr:x>0.41366</cdr:x>
      <cdr:y>0.84168</cdr:y>
    </cdr:to>
    <cdr:sp macro="" textlink="">
      <cdr:nvSpPr>
        <cdr:cNvPr id="29" name="Textfeld 20">
          <a:extLst xmlns:a="http://schemas.openxmlformats.org/drawingml/2006/main">
            <a:ext uri="{FF2B5EF4-FFF2-40B4-BE49-F238E27FC236}">
              <a16:creationId xmlns:a16="http://schemas.microsoft.com/office/drawing/2014/main" id="{1A9ED178-8029-45D4-99C7-5AF6F05E0FE8}"/>
            </a:ext>
          </a:extLst>
        </cdr:cNvPr>
        <cdr:cNvSpPr txBox="1"/>
      </cdr:nvSpPr>
      <cdr:spPr>
        <a:xfrm xmlns:a="http://schemas.openxmlformats.org/drawingml/2006/main">
          <a:off x="2118261" y="3007081"/>
          <a:ext cx="683172" cy="304687"/>
        </a:xfrm>
        <a:prstGeom xmlns:a="http://schemas.openxmlformats.org/drawingml/2006/main" prst="rect">
          <a:avLst/>
        </a:prstGeom>
        <a:solidFill xmlns:a="http://schemas.openxmlformats.org/drawingml/2006/main">
          <a:schemeClr val="bg1">
            <a:lumMod val="85000"/>
          </a:schemeClr>
        </a:solidFill>
        <a:ln xmlns:a="http://schemas.openxmlformats.org/drawingml/2006/main">
          <a:solidFill>
            <a:schemeClr val="tx1">
              <a:lumMod val="50000"/>
              <a:lumOff val="50000"/>
            </a:schemeClr>
          </a:solidFill>
        </a:ln>
        <a:effectLst xmlns:a="http://schemas.openxmlformats.org/drawingml/2006/main">
          <a:outerShdw blurRad="50800" dist="38100" dir="2700000" algn="tl" rotWithShape="0">
            <a:prstClr val="black">
              <a:alpha val="40000"/>
            </a:prstClr>
          </a:outerShdw>
        </a:effectLst>
      </cdr:spPr>
      <cdr:txBody>
        <a:bodyPr xmlns:a="http://schemas.openxmlformats.org/drawingml/2006/main" vertOverflow="clip" wrap="square" lIns="0" tIns="0" rIns="0" bIns="0" rtlCol="0" anchor="ctr"/>
        <a:lstStyle xmlns:a="http://schemas.openxmlformats.org/drawingml/2006/main"/>
        <a:p xmlns:a="http://schemas.openxmlformats.org/drawingml/2006/main">
          <a:pPr algn="ctr"/>
          <a:r>
            <a:rPr lang="de-DE" sz="1000" b="1">
              <a:solidFill>
                <a:sysClr val="windowText" lastClr="000000"/>
              </a:solidFill>
              <a:latin typeface="Arial" panose="020B0604020202020204" pitchFamily="34" charset="0"/>
              <a:ea typeface="Verdana" panose="020B0604030504040204" pitchFamily="34" charset="0"/>
              <a:cs typeface="Arial" panose="020B0604020202020204" pitchFamily="34" charset="0"/>
            </a:rPr>
            <a:t>Stärkster Abfluss</a:t>
          </a:r>
        </a:p>
      </cdr:txBody>
    </cdr:sp>
  </cdr:relSizeAnchor>
  <cdr:relSizeAnchor xmlns:cdr="http://schemas.openxmlformats.org/drawingml/2006/chartDrawing">
    <cdr:from>
      <cdr:x>0.07062</cdr:x>
      <cdr:y>0.34824</cdr:y>
    </cdr:from>
    <cdr:to>
      <cdr:x>0.15639</cdr:x>
      <cdr:y>0.43294</cdr:y>
    </cdr:to>
    <cdr:sp macro="" textlink="">
      <cdr:nvSpPr>
        <cdr:cNvPr id="31" name="Sprechblase: rechteckig 30">
          <a:extLst xmlns:a="http://schemas.openxmlformats.org/drawingml/2006/main">
            <a:ext uri="{FF2B5EF4-FFF2-40B4-BE49-F238E27FC236}">
              <a16:creationId xmlns:a16="http://schemas.microsoft.com/office/drawing/2014/main" id="{64B8C68F-9079-40E4-B0B4-8D3D55919DEB}"/>
            </a:ext>
          </a:extLst>
        </cdr:cNvPr>
        <cdr:cNvSpPr/>
      </cdr:nvSpPr>
      <cdr:spPr>
        <a:xfrm xmlns:a="http://schemas.openxmlformats.org/drawingml/2006/main">
          <a:off x="478400" y="1409700"/>
          <a:ext cx="581026" cy="342900"/>
        </a:xfrm>
        <a:prstGeom xmlns:a="http://schemas.openxmlformats.org/drawingml/2006/main" prst="wedgeRectCallout">
          <a:avLst>
            <a:gd name="adj1" fmla="val -52844"/>
            <a:gd name="adj2" fmla="val -101389"/>
          </a:avLst>
        </a:prstGeom>
        <a:solidFill xmlns:a="http://schemas.openxmlformats.org/drawingml/2006/main">
          <a:sysClr val="window" lastClr="FFFFFF"/>
        </a:solidFill>
        <a:ln xmlns:a="http://schemas.openxmlformats.org/drawingml/2006/main" w="6350">
          <a:solidFill>
            <a:sysClr val="windowText" lastClr="000000"/>
          </a:solidFill>
        </a:ln>
        <a:effectLst xmlns:a="http://schemas.openxmlformats.org/drawingml/2006/main">
          <a:outerShdw blurRad="50800" dist="38100" dir="2700000" algn="tl" rotWithShape="0">
            <a:prstClr val="black">
              <a:alpha val="40000"/>
            </a:prstClr>
          </a:outerShdw>
        </a:effectLst>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lIns="36000" tIns="36000" rIns="36000" bIns="36000"/>
        <a:lstStyle xmlns:a="http://schemas.openxmlformats.org/drawingml/2006/main"/>
        <a:p xmlns:a="http://schemas.openxmlformats.org/drawingml/2006/main">
          <a:pPr algn="l"/>
          <a:r>
            <a:rPr lang="de-DE" sz="900">
              <a:solidFill>
                <a:sysClr val="windowText" lastClr="000000"/>
              </a:solidFill>
              <a:latin typeface="Lucida Sans" panose="020B0602030504020204" pitchFamily="34" charset="0"/>
              <a:cs typeface="Lucida Sans Unicode" panose="020B0602030504020204" pitchFamily="34" charset="0"/>
            </a:rPr>
            <a:t>Anfangs-volumen</a:t>
          </a:r>
        </a:p>
      </cdr:txBody>
    </cdr:sp>
  </cdr:relSizeAnchor>
</c:userShapes>
</file>

<file path=ppt/drawings/drawing2.xml><?xml version="1.0" encoding="utf-8"?>
<c:userShapes xmlns:c="http://schemas.openxmlformats.org/drawingml/2006/chart">
  <cdr:relSizeAnchor xmlns:cdr="http://schemas.openxmlformats.org/drawingml/2006/chartDrawing">
    <cdr:from>
      <cdr:x>0.17796</cdr:x>
      <cdr:y>0.45652</cdr:y>
    </cdr:from>
    <cdr:to>
      <cdr:x>0.29921</cdr:x>
      <cdr:y>0.52781</cdr:y>
    </cdr:to>
    <cdr:sp macro="" textlink="">
      <cdr:nvSpPr>
        <cdr:cNvPr id="19" name="Textfeld 18"/>
        <cdr:cNvSpPr txBox="1"/>
      </cdr:nvSpPr>
      <cdr:spPr>
        <a:xfrm xmlns:a="http://schemas.openxmlformats.org/drawingml/2006/main" rot="19768333">
          <a:off x="1205175" y="1796247"/>
          <a:ext cx="821120" cy="2805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100" b="1">
              <a:solidFill>
                <a:srgbClr val="FF0000"/>
              </a:solidFill>
              <a:latin typeface="Arial" panose="020B0604020202020204" pitchFamily="34" charset="0"/>
              <a:cs typeface="Arial" panose="020B0604020202020204" pitchFamily="34" charset="0"/>
            </a:rPr>
            <a:t>Abfluss</a:t>
          </a:r>
        </a:p>
      </cdr:txBody>
    </cdr:sp>
  </cdr:relSizeAnchor>
  <cdr:relSizeAnchor xmlns:cdr="http://schemas.openxmlformats.org/drawingml/2006/chartDrawing">
    <cdr:from>
      <cdr:x>0.17158</cdr:x>
      <cdr:y>0.68818</cdr:y>
    </cdr:from>
    <cdr:to>
      <cdr:x>0.29283</cdr:x>
      <cdr:y>0.75947</cdr:y>
    </cdr:to>
    <cdr:sp macro="" textlink="">
      <cdr:nvSpPr>
        <cdr:cNvPr id="20" name="Textfeld 19"/>
        <cdr:cNvSpPr txBox="1"/>
      </cdr:nvSpPr>
      <cdr:spPr>
        <a:xfrm xmlns:a="http://schemas.openxmlformats.org/drawingml/2006/main" rot="1263865">
          <a:off x="1161973" y="2707787"/>
          <a:ext cx="821120" cy="2805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100" b="1">
              <a:solidFill>
                <a:srgbClr val="00B050"/>
              </a:solidFill>
              <a:latin typeface="Arial" panose="020B0604020202020204" pitchFamily="34" charset="0"/>
              <a:cs typeface="Arial" panose="020B0604020202020204" pitchFamily="34" charset="0"/>
            </a:rPr>
            <a:t>Zufluss</a:t>
          </a:r>
        </a:p>
      </cdr:txBody>
    </cdr:sp>
  </cdr:relSizeAnchor>
  <cdr:relSizeAnchor xmlns:cdr="http://schemas.openxmlformats.org/drawingml/2006/chartDrawing">
    <cdr:from>
      <cdr:x>0.07218</cdr:x>
      <cdr:y>0.34667</cdr:y>
    </cdr:from>
    <cdr:to>
      <cdr:x>0.15794</cdr:x>
      <cdr:y>0.43137</cdr:y>
    </cdr:to>
    <cdr:sp macro="" textlink="">
      <cdr:nvSpPr>
        <cdr:cNvPr id="30" name="Sprechblase: rechteckig 29">
          <a:extLst xmlns:a="http://schemas.openxmlformats.org/drawingml/2006/main">
            <a:ext uri="{FF2B5EF4-FFF2-40B4-BE49-F238E27FC236}">
              <a16:creationId xmlns:a16="http://schemas.microsoft.com/office/drawing/2014/main" id="{E6801462-ED28-4996-9DE8-74D93FE01C0C}"/>
            </a:ext>
          </a:extLst>
        </cdr:cNvPr>
        <cdr:cNvSpPr/>
      </cdr:nvSpPr>
      <cdr:spPr>
        <a:xfrm xmlns:a="http://schemas.openxmlformats.org/drawingml/2006/main">
          <a:off x="488950" y="1403350"/>
          <a:ext cx="581026" cy="342900"/>
        </a:xfrm>
        <a:prstGeom xmlns:a="http://schemas.openxmlformats.org/drawingml/2006/main" prst="wedgeRectCallout">
          <a:avLst>
            <a:gd name="adj1" fmla="val -52844"/>
            <a:gd name="adj2" fmla="val -101389"/>
          </a:avLst>
        </a:prstGeom>
        <a:solidFill xmlns:a="http://schemas.openxmlformats.org/drawingml/2006/main">
          <a:sysClr val="window" lastClr="FFFFFF"/>
        </a:solidFill>
        <a:ln xmlns:a="http://schemas.openxmlformats.org/drawingml/2006/main" w="6350">
          <a:solidFill>
            <a:sysClr val="windowText" lastClr="000000"/>
          </a:solidFill>
        </a:ln>
        <a:effectLst xmlns:a="http://schemas.openxmlformats.org/drawingml/2006/main">
          <a:outerShdw blurRad="50800" dist="38100" dir="2700000" algn="tl" rotWithShape="0">
            <a:prstClr val="black">
              <a:alpha val="40000"/>
            </a:prstClr>
          </a:outerShdw>
        </a:effectLst>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36000" tIns="36000" rIns="36000" bIns="36000"/>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r>
            <a:rPr lang="de-DE" sz="900">
              <a:solidFill>
                <a:sysClr val="windowText" lastClr="000000"/>
              </a:solidFill>
              <a:latin typeface="Lucida Sans" panose="020B0602030504020204" pitchFamily="34" charset="0"/>
              <a:cs typeface="Lucida Sans Unicode" panose="020B0602030504020204" pitchFamily="34" charset="0"/>
            </a:rPr>
            <a:t>Anfangs-volumen</a:t>
          </a:r>
        </a:p>
      </cdr:txBody>
    </cdr:sp>
  </cdr:relSizeAnchor>
</c:userShapes>
</file>

<file path=ppt/drawings/drawing3.xml><?xml version="1.0" encoding="utf-8"?>
<c:userShapes xmlns:c="http://schemas.openxmlformats.org/drawingml/2006/chart">
  <cdr:relSizeAnchor xmlns:cdr="http://schemas.openxmlformats.org/drawingml/2006/chartDrawing">
    <cdr:from>
      <cdr:x>0.34167</cdr:x>
      <cdr:y>0.36302</cdr:y>
    </cdr:from>
    <cdr:to>
      <cdr:x>0.34842</cdr:x>
      <cdr:y>0.74008</cdr:y>
    </cdr:to>
    <cdr:grpSp>
      <cdr:nvGrpSpPr>
        <cdr:cNvPr id="6" name="Gruppieren 5">
          <a:extLst xmlns:a="http://schemas.openxmlformats.org/drawingml/2006/main">
            <a:ext uri="{FF2B5EF4-FFF2-40B4-BE49-F238E27FC236}">
              <a16:creationId xmlns:a16="http://schemas.microsoft.com/office/drawing/2014/main" id="{1D156058-126A-4ED6-A7DE-07EE53CA1F8E}"/>
            </a:ext>
          </a:extLst>
        </cdr:cNvPr>
        <cdr:cNvGrpSpPr/>
      </cdr:nvGrpSpPr>
      <cdr:grpSpPr>
        <a:xfrm xmlns:a="http://schemas.openxmlformats.org/drawingml/2006/main">
          <a:off x="3062730" y="1819166"/>
          <a:ext cx="60507" cy="1889523"/>
          <a:chOff x="2462986" y="1217776"/>
          <a:chExt cx="0" cy="1133725"/>
        </a:xfrm>
      </cdr:grpSpPr>
      <cdr:cxnSp macro="">
        <cdr:nvCxnSpPr>
          <cdr:cNvPr id="10" name="Gerade Verbindung 9">
            <a:extLst xmlns:a="http://schemas.openxmlformats.org/drawingml/2006/main">
              <a:ext uri="{FF2B5EF4-FFF2-40B4-BE49-F238E27FC236}">
                <a16:creationId xmlns:a16="http://schemas.microsoft.com/office/drawing/2014/main" id="{717C45D9-E067-4F13-8219-402FA0E3C96E}"/>
              </a:ext>
            </a:extLst>
          </cdr:cNvPr>
          <cdr:cNvCxnSpPr/>
        </cdr:nvCxnSpPr>
        <cdr:spPr>
          <a:xfrm xmlns:a="http://schemas.openxmlformats.org/drawingml/2006/main" flipV="1">
            <a:off x="2462986" y="1224345"/>
            <a:ext cx="0" cy="1127156"/>
          </a:xfrm>
          <a:prstGeom xmlns:a="http://schemas.openxmlformats.org/drawingml/2006/main" prst="line">
            <a:avLst/>
          </a:prstGeom>
          <a:ln xmlns:a="http://schemas.openxmlformats.org/drawingml/2006/main" w="57150">
            <a:solidFill>
              <a:schemeClr val="bg1">
                <a:alpha val="98000"/>
              </a:schemeClr>
            </a:solidFill>
            <a:prstDash val="solid"/>
            <a:headEnd type="none" w="med" len="med"/>
            <a:tailEnd type="none" w="med"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11" name="Gerade Verbindung 10">
            <a:extLst xmlns:a="http://schemas.openxmlformats.org/drawingml/2006/main">
              <a:ext uri="{FF2B5EF4-FFF2-40B4-BE49-F238E27FC236}">
                <a16:creationId xmlns:a16="http://schemas.microsoft.com/office/drawing/2014/main" id="{69FD0205-4A6B-42EC-B193-8F0758FB0EF4}"/>
              </a:ext>
            </a:extLst>
          </cdr:cNvPr>
          <cdr:cNvCxnSpPr/>
        </cdr:nvCxnSpPr>
        <cdr:spPr>
          <a:xfrm xmlns:a="http://schemas.openxmlformats.org/drawingml/2006/main" flipV="1">
            <a:off x="2462986" y="1217776"/>
            <a:ext cx="0" cy="1127156"/>
          </a:xfrm>
          <a:prstGeom xmlns:a="http://schemas.openxmlformats.org/drawingml/2006/main" prst="line">
            <a:avLst/>
          </a:prstGeom>
          <a:ln xmlns:a="http://schemas.openxmlformats.org/drawingml/2006/main" w="19050">
            <a:solidFill>
              <a:schemeClr val="tx1">
                <a:alpha val="98000"/>
              </a:schemeClr>
            </a:solidFill>
            <a:prstDash val="solid"/>
            <a:headEnd type="triangle" w="lg" len="lg"/>
            <a:tailEnd type="triangle" w="lg" len="lg"/>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grpSp>
  </cdr:relSizeAnchor>
  <cdr:relSizeAnchor xmlns:cdr="http://schemas.openxmlformats.org/drawingml/2006/chartDrawing">
    <cdr:from>
      <cdr:x>0.09809</cdr:x>
      <cdr:y>0.55188</cdr:y>
    </cdr:from>
    <cdr:to>
      <cdr:x>0.12747</cdr:x>
      <cdr:y>0.61203</cdr:y>
    </cdr:to>
    <cdr:sp macro="" textlink="">
      <cdr:nvSpPr>
        <cdr:cNvPr id="2" name="Stern mit 5 Zacken 1"/>
        <cdr:cNvSpPr>
          <a:spLocks xmlns:a="http://schemas.openxmlformats.org/drawingml/2006/main" noChangeAspect="1"/>
        </cdr:cNvSpPr>
      </cdr:nvSpPr>
      <cdr:spPr>
        <a:xfrm xmlns:a="http://schemas.openxmlformats.org/drawingml/2006/main">
          <a:off x="664285" y="2199195"/>
          <a:ext cx="198968" cy="239694"/>
        </a:xfrm>
        <a:prstGeom xmlns:a="http://schemas.openxmlformats.org/drawingml/2006/main" prst="star5">
          <a:avLst/>
        </a:prstGeom>
        <a:solidFill xmlns:a="http://schemas.openxmlformats.org/drawingml/2006/main">
          <a:schemeClr val="bg1">
            <a:lumMod val="85000"/>
          </a:schemeClr>
        </a:solidFill>
        <a:ln xmlns:a="http://schemas.openxmlformats.org/drawingml/2006/main">
          <a:solidFill>
            <a:sysClr val="windowText" lastClr="0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de-DE" sz="800"/>
        </a:p>
      </cdr:txBody>
    </cdr:sp>
  </cdr:relSizeAnchor>
  <cdr:relSizeAnchor xmlns:cdr="http://schemas.openxmlformats.org/drawingml/2006/chartDrawing">
    <cdr:from>
      <cdr:x>0.46749</cdr:x>
      <cdr:y>0.35379</cdr:y>
    </cdr:from>
    <cdr:to>
      <cdr:x>0.49688</cdr:x>
      <cdr:y>0.41394</cdr:y>
    </cdr:to>
    <cdr:sp macro="" textlink="">
      <cdr:nvSpPr>
        <cdr:cNvPr id="5" name="Stern mit 5 Zacken 4"/>
        <cdr:cNvSpPr>
          <a:spLocks xmlns:a="http://schemas.openxmlformats.org/drawingml/2006/main" noChangeAspect="1"/>
        </cdr:cNvSpPr>
      </cdr:nvSpPr>
      <cdr:spPr>
        <a:xfrm xmlns:a="http://schemas.openxmlformats.org/drawingml/2006/main">
          <a:off x="3165943" y="1409811"/>
          <a:ext cx="199036" cy="239694"/>
        </a:xfrm>
        <a:prstGeom xmlns:a="http://schemas.openxmlformats.org/drawingml/2006/main" prst="star5">
          <a:avLst/>
        </a:prstGeom>
        <a:solidFill xmlns:a="http://schemas.openxmlformats.org/drawingml/2006/main">
          <a:schemeClr val="bg1">
            <a:lumMod val="85000"/>
          </a:schemeClr>
        </a:solidFill>
        <a:ln xmlns:a="http://schemas.openxmlformats.org/drawingml/2006/main">
          <a:solidFill>
            <a:sysClr val="windowText" lastClr="0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de-DE" sz="800"/>
        </a:p>
      </cdr:txBody>
    </cdr:sp>
  </cdr:relSizeAnchor>
  <cdr:relSizeAnchor xmlns:cdr="http://schemas.openxmlformats.org/drawingml/2006/chartDrawing">
    <cdr:from>
      <cdr:x>0.32724</cdr:x>
      <cdr:y>0.47283</cdr:y>
    </cdr:from>
    <cdr:to>
      <cdr:x>0.35662</cdr:x>
      <cdr:y>0.53298</cdr:y>
    </cdr:to>
    <cdr:sp macro="" textlink="">
      <cdr:nvSpPr>
        <cdr:cNvPr id="9" name="Stern mit 5 Zacken 8"/>
        <cdr:cNvSpPr>
          <a:spLocks xmlns:a="http://schemas.openxmlformats.org/drawingml/2006/main" noChangeAspect="1"/>
        </cdr:cNvSpPr>
      </cdr:nvSpPr>
      <cdr:spPr>
        <a:xfrm xmlns:a="http://schemas.openxmlformats.org/drawingml/2006/main">
          <a:off x="2216119" y="1884209"/>
          <a:ext cx="198968" cy="239694"/>
        </a:xfrm>
        <a:prstGeom xmlns:a="http://schemas.openxmlformats.org/drawingml/2006/main" prst="star5">
          <a:avLst/>
        </a:prstGeom>
        <a:solidFill xmlns:a="http://schemas.openxmlformats.org/drawingml/2006/main">
          <a:schemeClr val="bg1">
            <a:lumMod val="85000"/>
          </a:schemeClr>
        </a:solidFill>
        <a:ln xmlns:a="http://schemas.openxmlformats.org/drawingml/2006/main">
          <a:solidFill>
            <a:sysClr val="windowText" lastClr="0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de-DE" sz="800"/>
        </a:p>
      </cdr:txBody>
    </cdr:sp>
  </cdr:relSizeAnchor>
  <cdr:relSizeAnchor xmlns:cdr="http://schemas.openxmlformats.org/drawingml/2006/chartDrawing">
    <cdr:from>
      <cdr:x>0.1118</cdr:x>
      <cdr:y>0.27179</cdr:y>
    </cdr:from>
    <cdr:to>
      <cdr:x>0.1118</cdr:x>
      <cdr:y>0.58711</cdr:y>
    </cdr:to>
    <cdr:cxnSp macro="">
      <cdr:nvCxnSpPr>
        <cdr:cNvPr id="12" name="Gerade Verbindung 11">
          <a:extLst xmlns:a="http://schemas.openxmlformats.org/drawingml/2006/main">
            <a:ext uri="{FF2B5EF4-FFF2-40B4-BE49-F238E27FC236}">
              <a16:creationId xmlns:a16="http://schemas.microsoft.com/office/drawing/2014/main" id="{5DCE6F82-CCF7-43B8-A208-A637A26F31B5}"/>
            </a:ext>
          </a:extLst>
        </cdr:cNvPr>
        <cdr:cNvCxnSpPr/>
      </cdr:nvCxnSpPr>
      <cdr:spPr>
        <a:xfrm xmlns:a="http://schemas.openxmlformats.org/drawingml/2006/main" flipV="1">
          <a:off x="757141" y="1083047"/>
          <a:ext cx="0" cy="1256544"/>
        </a:xfrm>
        <a:prstGeom xmlns:a="http://schemas.openxmlformats.org/drawingml/2006/main" prst="line">
          <a:avLst/>
        </a:prstGeom>
        <a:ln xmlns:a="http://schemas.openxmlformats.org/drawingml/2006/main">
          <a:solidFill>
            <a:sysClr val="windowText" lastClr="00000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0.48348</cdr:x>
      <cdr:y>0.41459</cdr:y>
    </cdr:from>
    <cdr:to>
      <cdr:x>0.48348</cdr:x>
      <cdr:y>0.69777</cdr:y>
    </cdr:to>
    <cdr:cxnSp macro="">
      <cdr:nvCxnSpPr>
        <cdr:cNvPr id="15" name="Gerade Verbindung 14">
          <a:extLst xmlns:a="http://schemas.openxmlformats.org/drawingml/2006/main">
            <a:ext uri="{FF2B5EF4-FFF2-40B4-BE49-F238E27FC236}">
              <a16:creationId xmlns:a16="http://schemas.microsoft.com/office/drawing/2014/main" id="{705859B7-C2C8-48AE-8D01-910535BE0A3A}"/>
            </a:ext>
          </a:extLst>
        </cdr:cNvPr>
        <cdr:cNvCxnSpPr/>
      </cdr:nvCxnSpPr>
      <cdr:spPr>
        <a:xfrm xmlns:a="http://schemas.openxmlformats.org/drawingml/2006/main" flipV="1">
          <a:off x="3274254" y="1652111"/>
          <a:ext cx="0" cy="1128473"/>
        </a:xfrm>
        <a:prstGeom xmlns:a="http://schemas.openxmlformats.org/drawingml/2006/main" prst="line">
          <a:avLst/>
        </a:prstGeom>
        <a:ln xmlns:a="http://schemas.openxmlformats.org/drawingml/2006/main">
          <a:solidFill>
            <a:sysClr val="windowText" lastClr="00000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0.08764</cdr:x>
      <cdr:y>0.20111</cdr:y>
    </cdr:from>
    <cdr:to>
      <cdr:x>0.17106</cdr:x>
      <cdr:y>0.2542</cdr:y>
    </cdr:to>
    <cdr:sp macro="" textlink="">
      <cdr:nvSpPr>
        <cdr:cNvPr id="16" name="Textfeld 15"/>
        <cdr:cNvSpPr txBox="1"/>
      </cdr:nvSpPr>
      <cdr:spPr>
        <a:xfrm xmlns:a="http://schemas.openxmlformats.org/drawingml/2006/main">
          <a:off x="593502" y="791307"/>
          <a:ext cx="564931" cy="208886"/>
        </a:xfrm>
        <a:prstGeom xmlns:a="http://schemas.openxmlformats.org/drawingml/2006/main" prst="rect">
          <a:avLst/>
        </a:prstGeom>
        <a:solidFill xmlns:a="http://schemas.openxmlformats.org/drawingml/2006/main">
          <a:schemeClr val="bg1">
            <a:lumMod val="85000"/>
          </a:schemeClr>
        </a:solidFill>
        <a:ln xmlns:a="http://schemas.openxmlformats.org/drawingml/2006/main">
          <a:solidFill>
            <a:schemeClr val="tx1">
              <a:lumMod val="50000"/>
              <a:lumOff val="50000"/>
            </a:schemeClr>
          </a:solidFill>
        </a:ln>
      </cdr:spPr>
      <cdr:txBody>
        <a:bodyPr xmlns:a="http://schemas.openxmlformats.org/drawingml/2006/main" vertOverflow="clip" wrap="square" lIns="0" tIns="0" rIns="0" bIns="0" rtlCol="0" anchor="ctr"/>
        <a:lstStyle xmlns:a="http://schemas.openxmlformats.org/drawingml/2006/main"/>
        <a:p xmlns:a="http://schemas.openxmlformats.org/drawingml/2006/main">
          <a:pPr algn="ctr"/>
          <a:r>
            <a:rPr lang="de-DE" sz="1000" b="1">
              <a:solidFill>
                <a:sysClr val="windowText" lastClr="000000"/>
              </a:solidFill>
              <a:latin typeface="Arial" panose="020B0604020202020204" pitchFamily="34" charset="0"/>
              <a:ea typeface="Verdana" panose="020B0604030504040204" pitchFamily="34" charset="0"/>
              <a:cs typeface="Arial" panose="020B0604020202020204" pitchFamily="34" charset="0"/>
            </a:rPr>
            <a:t>Max</a:t>
          </a:r>
          <a:r>
            <a:rPr lang="de-DE" sz="1000" b="1">
              <a:solidFill>
                <a:sysClr val="windowText" lastClr="000000"/>
              </a:solidFill>
              <a:latin typeface="Verdana" panose="020B0604030504040204" pitchFamily="34" charset="0"/>
              <a:ea typeface="Verdana" panose="020B0604030504040204" pitchFamily="34" charset="0"/>
              <a:cs typeface="Verdana" panose="020B0604030504040204" pitchFamily="34" charset="0"/>
            </a:rPr>
            <a:t>.</a:t>
          </a:r>
        </a:p>
      </cdr:txBody>
    </cdr:sp>
  </cdr:relSizeAnchor>
  <cdr:relSizeAnchor xmlns:cdr="http://schemas.openxmlformats.org/drawingml/2006/chartDrawing">
    <cdr:from>
      <cdr:x>0.45537</cdr:x>
      <cdr:y>0.72226</cdr:y>
    </cdr:from>
    <cdr:to>
      <cdr:x>0.5223</cdr:x>
      <cdr:y>0.77535</cdr:y>
    </cdr:to>
    <cdr:sp macro="" textlink="">
      <cdr:nvSpPr>
        <cdr:cNvPr id="17" name="Textfeld 16"/>
        <cdr:cNvSpPr txBox="1"/>
      </cdr:nvSpPr>
      <cdr:spPr>
        <a:xfrm xmlns:a="http://schemas.openxmlformats.org/drawingml/2006/main">
          <a:off x="3083899" y="2841861"/>
          <a:ext cx="453258" cy="208887"/>
        </a:xfrm>
        <a:prstGeom xmlns:a="http://schemas.openxmlformats.org/drawingml/2006/main" prst="rect">
          <a:avLst/>
        </a:prstGeom>
        <a:solidFill xmlns:a="http://schemas.openxmlformats.org/drawingml/2006/main">
          <a:schemeClr val="bg1">
            <a:lumMod val="85000"/>
          </a:schemeClr>
        </a:solidFill>
        <a:ln xmlns:a="http://schemas.openxmlformats.org/drawingml/2006/main">
          <a:solidFill>
            <a:schemeClr val="tx1">
              <a:lumMod val="50000"/>
              <a:lumOff val="50000"/>
            </a:schemeClr>
          </a:solidFill>
        </a:ln>
      </cdr:spPr>
      <cdr:txBody>
        <a:bodyPr xmlns:a="http://schemas.openxmlformats.org/drawingml/2006/main" vertOverflow="clip" wrap="square" lIns="0" tIns="0" rIns="0" bIns="0" rtlCol="0" anchor="ctr"/>
        <a:lstStyle xmlns:a="http://schemas.openxmlformats.org/drawingml/2006/main"/>
        <a:p xmlns:a="http://schemas.openxmlformats.org/drawingml/2006/main">
          <a:pPr algn="ctr"/>
          <a:r>
            <a:rPr lang="de-DE" sz="1000" b="1">
              <a:solidFill>
                <a:sysClr val="windowText" lastClr="000000"/>
              </a:solidFill>
              <a:latin typeface="Arial" panose="020B0604020202020204" pitchFamily="34" charset="0"/>
              <a:ea typeface="Verdana" panose="020B0604030504040204" pitchFamily="34" charset="0"/>
              <a:cs typeface="Arial" panose="020B0604020202020204" pitchFamily="34" charset="0"/>
            </a:rPr>
            <a:t>Min.</a:t>
          </a:r>
        </a:p>
      </cdr:txBody>
    </cdr:sp>
  </cdr:relSizeAnchor>
  <cdr:relSizeAnchor xmlns:cdr="http://schemas.openxmlformats.org/drawingml/2006/chartDrawing">
    <cdr:from>
      <cdr:x>0.18378</cdr:x>
      <cdr:y>0.27235</cdr:y>
    </cdr:from>
    <cdr:to>
      <cdr:x>0.30503</cdr:x>
      <cdr:y>0.34364</cdr:y>
    </cdr:to>
    <cdr:sp macro="" textlink="">
      <cdr:nvSpPr>
        <cdr:cNvPr id="18" name="Textfeld 17"/>
        <cdr:cNvSpPr txBox="1"/>
      </cdr:nvSpPr>
      <cdr:spPr>
        <a:xfrm xmlns:a="http://schemas.openxmlformats.org/drawingml/2006/main" rot="1935744">
          <a:off x="1244589" y="1071601"/>
          <a:ext cx="821120" cy="2805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100" b="1">
              <a:solidFill>
                <a:srgbClr val="002060"/>
              </a:solidFill>
              <a:latin typeface="Arial" panose="020B0604020202020204" pitchFamily="34" charset="0"/>
              <a:cs typeface="Arial" panose="020B0604020202020204" pitchFamily="34" charset="0"/>
            </a:rPr>
            <a:t>Volumen</a:t>
          </a:r>
        </a:p>
      </cdr:txBody>
    </cdr:sp>
  </cdr:relSizeAnchor>
  <cdr:relSizeAnchor xmlns:cdr="http://schemas.openxmlformats.org/drawingml/2006/chartDrawing">
    <cdr:from>
      <cdr:x>0.17796</cdr:x>
      <cdr:y>0.45652</cdr:y>
    </cdr:from>
    <cdr:to>
      <cdr:x>0.29921</cdr:x>
      <cdr:y>0.52781</cdr:y>
    </cdr:to>
    <cdr:sp macro="" textlink="">
      <cdr:nvSpPr>
        <cdr:cNvPr id="19" name="Textfeld 18"/>
        <cdr:cNvSpPr txBox="1"/>
      </cdr:nvSpPr>
      <cdr:spPr>
        <a:xfrm xmlns:a="http://schemas.openxmlformats.org/drawingml/2006/main" rot="19768333">
          <a:off x="1205175" y="1796247"/>
          <a:ext cx="821120" cy="2805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100" b="1">
              <a:solidFill>
                <a:srgbClr val="FF0000"/>
              </a:solidFill>
              <a:latin typeface="Arial" panose="020B0604020202020204" pitchFamily="34" charset="0"/>
              <a:cs typeface="Arial" panose="020B0604020202020204" pitchFamily="34" charset="0"/>
            </a:rPr>
            <a:t>Abfluss</a:t>
          </a:r>
        </a:p>
      </cdr:txBody>
    </cdr:sp>
  </cdr:relSizeAnchor>
  <cdr:relSizeAnchor xmlns:cdr="http://schemas.openxmlformats.org/drawingml/2006/chartDrawing">
    <cdr:from>
      <cdr:x>0.17158</cdr:x>
      <cdr:y>0.68818</cdr:y>
    </cdr:from>
    <cdr:to>
      <cdr:x>0.29283</cdr:x>
      <cdr:y>0.75947</cdr:y>
    </cdr:to>
    <cdr:sp macro="" textlink="">
      <cdr:nvSpPr>
        <cdr:cNvPr id="20" name="Textfeld 19"/>
        <cdr:cNvSpPr txBox="1"/>
      </cdr:nvSpPr>
      <cdr:spPr>
        <a:xfrm xmlns:a="http://schemas.openxmlformats.org/drawingml/2006/main" rot="1263865">
          <a:off x="1161973" y="2707787"/>
          <a:ext cx="821120" cy="2805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100" b="1">
              <a:solidFill>
                <a:srgbClr val="00B050"/>
              </a:solidFill>
              <a:latin typeface="Arial" panose="020B0604020202020204" pitchFamily="34" charset="0"/>
              <a:cs typeface="Arial" panose="020B0604020202020204" pitchFamily="34" charset="0"/>
            </a:rPr>
            <a:t>Zufluss</a:t>
          </a:r>
        </a:p>
      </cdr:txBody>
    </cdr:sp>
  </cdr:relSizeAnchor>
  <cdr:relSizeAnchor xmlns:cdr="http://schemas.openxmlformats.org/drawingml/2006/chartDrawing">
    <cdr:from>
      <cdr:x>0.31279</cdr:x>
      <cdr:y>0.76425</cdr:y>
    </cdr:from>
    <cdr:to>
      <cdr:x>0.41366</cdr:x>
      <cdr:y>0.84168</cdr:y>
    </cdr:to>
    <cdr:sp macro="" textlink="">
      <cdr:nvSpPr>
        <cdr:cNvPr id="21" name="Textfeld 20"/>
        <cdr:cNvSpPr txBox="1"/>
      </cdr:nvSpPr>
      <cdr:spPr>
        <a:xfrm xmlns:a="http://schemas.openxmlformats.org/drawingml/2006/main">
          <a:off x="2118261" y="3007081"/>
          <a:ext cx="683172" cy="304687"/>
        </a:xfrm>
        <a:prstGeom xmlns:a="http://schemas.openxmlformats.org/drawingml/2006/main" prst="rect">
          <a:avLst/>
        </a:prstGeom>
        <a:solidFill xmlns:a="http://schemas.openxmlformats.org/drawingml/2006/main">
          <a:schemeClr val="bg1">
            <a:lumMod val="85000"/>
          </a:schemeClr>
        </a:solidFill>
        <a:ln xmlns:a="http://schemas.openxmlformats.org/drawingml/2006/main">
          <a:solidFill>
            <a:schemeClr val="tx1">
              <a:lumMod val="50000"/>
              <a:lumOff val="50000"/>
            </a:schemeClr>
          </a:solidFill>
        </a:ln>
      </cdr:spPr>
      <cdr:txBody>
        <a:bodyPr xmlns:a="http://schemas.openxmlformats.org/drawingml/2006/main" vertOverflow="clip" wrap="square" lIns="0" tIns="0" rIns="0" bIns="0" rtlCol="0" anchor="ctr"/>
        <a:lstStyle xmlns:a="http://schemas.openxmlformats.org/drawingml/2006/main"/>
        <a:p xmlns:a="http://schemas.openxmlformats.org/drawingml/2006/main">
          <a:pPr algn="ctr"/>
          <a:r>
            <a:rPr lang="de-DE" sz="1000" b="1">
              <a:solidFill>
                <a:sysClr val="windowText" lastClr="000000"/>
              </a:solidFill>
              <a:latin typeface="Arial" panose="020B0604020202020204" pitchFamily="34" charset="0"/>
              <a:ea typeface="Verdana" panose="020B0604030504040204" pitchFamily="34" charset="0"/>
              <a:cs typeface="Arial" panose="020B0604020202020204" pitchFamily="34" charset="0"/>
            </a:rPr>
            <a:t>Stärkster Abfluss</a:t>
          </a:r>
        </a:p>
      </cdr:txBody>
    </cdr:sp>
  </cdr:relSizeAnchor>
  <cdr:relSizeAnchor xmlns:cdr="http://schemas.openxmlformats.org/drawingml/2006/chartDrawing">
    <cdr:from>
      <cdr:x>0.34167</cdr:x>
      <cdr:y>0.36302</cdr:y>
    </cdr:from>
    <cdr:to>
      <cdr:x>0.34842</cdr:x>
      <cdr:y>0.74008</cdr:y>
    </cdr:to>
    <cdr:grpSp>
      <cdr:nvGrpSpPr>
        <cdr:cNvPr id="3" name="Gruppieren 5">
          <a:extLst xmlns:a="http://schemas.openxmlformats.org/drawingml/2006/main">
            <a:ext uri="{FF2B5EF4-FFF2-40B4-BE49-F238E27FC236}">
              <a16:creationId xmlns:a16="http://schemas.microsoft.com/office/drawing/2014/main" id="{1D156058-126A-4ED6-A7DE-07EE53CA1F8E}"/>
            </a:ext>
          </a:extLst>
        </cdr:cNvPr>
        <cdr:cNvGrpSpPr/>
      </cdr:nvGrpSpPr>
      <cdr:grpSpPr>
        <a:xfrm xmlns:a="http://schemas.openxmlformats.org/drawingml/2006/main">
          <a:off x="3062730" y="1819166"/>
          <a:ext cx="60507" cy="1889523"/>
          <a:chOff x="2462986" y="1217776"/>
          <a:chExt cx="0" cy="1133725"/>
        </a:xfrm>
      </cdr:grpSpPr>
      <cdr:cxnSp macro="">
        <cdr:nvCxnSpPr>
          <cdr:cNvPr id="4" name="Gerade Verbindung 9">
            <a:extLst xmlns:a="http://schemas.openxmlformats.org/drawingml/2006/main">
              <a:ext uri="{FF2B5EF4-FFF2-40B4-BE49-F238E27FC236}">
                <a16:creationId xmlns:a16="http://schemas.microsoft.com/office/drawing/2014/main" id="{717C45D9-E067-4F13-8219-402FA0E3C96E}"/>
              </a:ext>
            </a:extLst>
          </cdr:cNvPr>
          <cdr:cNvCxnSpPr/>
        </cdr:nvCxnSpPr>
        <cdr:spPr>
          <a:xfrm xmlns:a="http://schemas.openxmlformats.org/drawingml/2006/main" flipV="1">
            <a:off x="2462986" y="1224345"/>
            <a:ext cx="0" cy="1127156"/>
          </a:xfrm>
          <a:prstGeom xmlns:a="http://schemas.openxmlformats.org/drawingml/2006/main" prst="line">
            <a:avLst/>
          </a:prstGeom>
          <a:ln xmlns:a="http://schemas.openxmlformats.org/drawingml/2006/main" w="57150">
            <a:solidFill>
              <a:schemeClr val="bg1">
                <a:alpha val="98000"/>
              </a:schemeClr>
            </a:solidFill>
            <a:prstDash val="solid"/>
            <a:headEnd type="none" w="med" len="med"/>
            <a:tailEnd type="none" w="med"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7" name="Gerade Verbindung 10">
            <a:extLst xmlns:a="http://schemas.openxmlformats.org/drawingml/2006/main">
              <a:ext uri="{FF2B5EF4-FFF2-40B4-BE49-F238E27FC236}">
                <a16:creationId xmlns:a16="http://schemas.microsoft.com/office/drawing/2014/main" id="{69FD0205-4A6B-42EC-B193-8F0758FB0EF4}"/>
              </a:ext>
            </a:extLst>
          </cdr:cNvPr>
          <cdr:cNvCxnSpPr/>
        </cdr:nvCxnSpPr>
        <cdr:spPr>
          <a:xfrm xmlns:a="http://schemas.openxmlformats.org/drawingml/2006/main" flipV="1">
            <a:off x="2462986" y="1217776"/>
            <a:ext cx="0" cy="1127156"/>
          </a:xfrm>
          <a:prstGeom xmlns:a="http://schemas.openxmlformats.org/drawingml/2006/main" prst="line">
            <a:avLst/>
          </a:prstGeom>
          <a:ln xmlns:a="http://schemas.openxmlformats.org/drawingml/2006/main" w="19050">
            <a:solidFill>
              <a:schemeClr val="tx1">
                <a:alpha val="98000"/>
              </a:schemeClr>
            </a:solidFill>
            <a:prstDash val="solid"/>
            <a:headEnd type="triangle" w="lg" len="lg"/>
            <a:tailEnd type="triangle" w="lg" len="lg"/>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grpSp>
  </cdr:relSizeAnchor>
  <cdr:relSizeAnchor xmlns:cdr="http://schemas.openxmlformats.org/drawingml/2006/chartDrawing">
    <cdr:from>
      <cdr:x>0.09809</cdr:x>
      <cdr:y>0.55188</cdr:y>
    </cdr:from>
    <cdr:to>
      <cdr:x>0.12747</cdr:x>
      <cdr:y>0.61203</cdr:y>
    </cdr:to>
    <cdr:sp macro="" textlink="">
      <cdr:nvSpPr>
        <cdr:cNvPr id="8" name="Stern mit 5 Zacken 1">
          <a:extLst xmlns:a="http://schemas.openxmlformats.org/drawingml/2006/main">
            <a:ext uri="{FF2B5EF4-FFF2-40B4-BE49-F238E27FC236}">
              <a16:creationId xmlns:a16="http://schemas.microsoft.com/office/drawing/2014/main" id="{6FD6BD7E-D820-4199-906C-93D58FC18BFA}"/>
            </a:ext>
          </a:extLst>
        </cdr:cNvPr>
        <cdr:cNvSpPr>
          <a:spLocks xmlns:a="http://schemas.openxmlformats.org/drawingml/2006/main" noChangeAspect="1"/>
        </cdr:cNvSpPr>
      </cdr:nvSpPr>
      <cdr:spPr>
        <a:xfrm xmlns:a="http://schemas.openxmlformats.org/drawingml/2006/main">
          <a:off x="664285" y="2199195"/>
          <a:ext cx="198968" cy="239694"/>
        </a:xfrm>
        <a:prstGeom xmlns:a="http://schemas.openxmlformats.org/drawingml/2006/main" prst="star5">
          <a:avLst/>
        </a:prstGeom>
        <a:solidFill xmlns:a="http://schemas.openxmlformats.org/drawingml/2006/main">
          <a:schemeClr val="bg1">
            <a:lumMod val="85000"/>
          </a:schemeClr>
        </a:solidFill>
        <a:ln xmlns:a="http://schemas.openxmlformats.org/drawingml/2006/main">
          <a:solidFill>
            <a:sysClr val="windowText" lastClr="0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de-DE" sz="800"/>
        </a:p>
      </cdr:txBody>
    </cdr:sp>
  </cdr:relSizeAnchor>
  <cdr:relSizeAnchor xmlns:cdr="http://schemas.openxmlformats.org/drawingml/2006/chartDrawing">
    <cdr:from>
      <cdr:x>0.46749</cdr:x>
      <cdr:y>0.35379</cdr:y>
    </cdr:from>
    <cdr:to>
      <cdr:x>0.49688</cdr:x>
      <cdr:y>0.41394</cdr:y>
    </cdr:to>
    <cdr:sp macro="" textlink="">
      <cdr:nvSpPr>
        <cdr:cNvPr id="13" name="Stern mit 5 Zacken 4">
          <a:extLst xmlns:a="http://schemas.openxmlformats.org/drawingml/2006/main">
            <a:ext uri="{FF2B5EF4-FFF2-40B4-BE49-F238E27FC236}">
              <a16:creationId xmlns:a16="http://schemas.microsoft.com/office/drawing/2014/main" id="{B0A82D91-3054-4BDB-A8FC-9AA3804FE86A}"/>
            </a:ext>
          </a:extLst>
        </cdr:cNvPr>
        <cdr:cNvSpPr>
          <a:spLocks xmlns:a="http://schemas.openxmlformats.org/drawingml/2006/main" noChangeAspect="1"/>
        </cdr:cNvSpPr>
      </cdr:nvSpPr>
      <cdr:spPr>
        <a:xfrm xmlns:a="http://schemas.openxmlformats.org/drawingml/2006/main">
          <a:off x="3165943" y="1409811"/>
          <a:ext cx="199036" cy="239694"/>
        </a:xfrm>
        <a:prstGeom xmlns:a="http://schemas.openxmlformats.org/drawingml/2006/main" prst="star5">
          <a:avLst/>
        </a:prstGeom>
        <a:solidFill xmlns:a="http://schemas.openxmlformats.org/drawingml/2006/main">
          <a:schemeClr val="bg1">
            <a:lumMod val="85000"/>
          </a:schemeClr>
        </a:solidFill>
        <a:ln xmlns:a="http://schemas.openxmlformats.org/drawingml/2006/main">
          <a:solidFill>
            <a:sysClr val="windowText" lastClr="0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de-DE" sz="800"/>
        </a:p>
      </cdr:txBody>
    </cdr:sp>
  </cdr:relSizeAnchor>
  <cdr:relSizeAnchor xmlns:cdr="http://schemas.openxmlformats.org/drawingml/2006/chartDrawing">
    <cdr:from>
      <cdr:x>0.32724</cdr:x>
      <cdr:y>0.47283</cdr:y>
    </cdr:from>
    <cdr:to>
      <cdr:x>0.35662</cdr:x>
      <cdr:y>0.53298</cdr:y>
    </cdr:to>
    <cdr:sp macro="" textlink="">
      <cdr:nvSpPr>
        <cdr:cNvPr id="14" name="Stern mit 5 Zacken 8">
          <a:extLst xmlns:a="http://schemas.openxmlformats.org/drawingml/2006/main">
            <a:ext uri="{FF2B5EF4-FFF2-40B4-BE49-F238E27FC236}">
              <a16:creationId xmlns:a16="http://schemas.microsoft.com/office/drawing/2014/main" id="{9BEB0F44-3AFB-4463-BCB9-041A6D822C0C}"/>
            </a:ext>
          </a:extLst>
        </cdr:cNvPr>
        <cdr:cNvSpPr>
          <a:spLocks xmlns:a="http://schemas.openxmlformats.org/drawingml/2006/main" noChangeAspect="1"/>
        </cdr:cNvSpPr>
      </cdr:nvSpPr>
      <cdr:spPr>
        <a:xfrm xmlns:a="http://schemas.openxmlformats.org/drawingml/2006/main">
          <a:off x="2216119" y="1884209"/>
          <a:ext cx="198968" cy="239694"/>
        </a:xfrm>
        <a:prstGeom xmlns:a="http://schemas.openxmlformats.org/drawingml/2006/main" prst="star5">
          <a:avLst/>
        </a:prstGeom>
        <a:solidFill xmlns:a="http://schemas.openxmlformats.org/drawingml/2006/main">
          <a:schemeClr val="bg1">
            <a:lumMod val="85000"/>
          </a:schemeClr>
        </a:solidFill>
        <a:ln xmlns:a="http://schemas.openxmlformats.org/drawingml/2006/main">
          <a:solidFill>
            <a:sysClr val="windowText" lastClr="0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de-DE" sz="800"/>
        </a:p>
      </cdr:txBody>
    </cdr:sp>
  </cdr:relSizeAnchor>
  <cdr:relSizeAnchor xmlns:cdr="http://schemas.openxmlformats.org/drawingml/2006/chartDrawing">
    <cdr:from>
      <cdr:x>0.1118</cdr:x>
      <cdr:y>0.27179</cdr:y>
    </cdr:from>
    <cdr:to>
      <cdr:x>0.1118</cdr:x>
      <cdr:y>0.58711</cdr:y>
    </cdr:to>
    <cdr:cxnSp macro="">
      <cdr:nvCxnSpPr>
        <cdr:cNvPr id="22" name="Gerade Verbindung 11">
          <a:extLst xmlns:a="http://schemas.openxmlformats.org/drawingml/2006/main">
            <a:ext uri="{FF2B5EF4-FFF2-40B4-BE49-F238E27FC236}">
              <a16:creationId xmlns:a16="http://schemas.microsoft.com/office/drawing/2014/main" id="{5DCE6F82-CCF7-43B8-A208-A637A26F31B5}"/>
            </a:ext>
          </a:extLst>
        </cdr:cNvPr>
        <cdr:cNvCxnSpPr/>
      </cdr:nvCxnSpPr>
      <cdr:spPr>
        <a:xfrm xmlns:a="http://schemas.openxmlformats.org/drawingml/2006/main" flipV="1">
          <a:off x="757141" y="1083047"/>
          <a:ext cx="0" cy="1256544"/>
        </a:xfrm>
        <a:prstGeom xmlns:a="http://schemas.openxmlformats.org/drawingml/2006/main" prst="line">
          <a:avLst/>
        </a:prstGeom>
        <a:ln xmlns:a="http://schemas.openxmlformats.org/drawingml/2006/main">
          <a:solidFill>
            <a:sysClr val="windowText" lastClr="00000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0.48348</cdr:x>
      <cdr:y>0.41459</cdr:y>
    </cdr:from>
    <cdr:to>
      <cdr:x>0.48348</cdr:x>
      <cdr:y>0.69777</cdr:y>
    </cdr:to>
    <cdr:cxnSp macro="">
      <cdr:nvCxnSpPr>
        <cdr:cNvPr id="23" name="Gerade Verbindung 14">
          <a:extLst xmlns:a="http://schemas.openxmlformats.org/drawingml/2006/main">
            <a:ext uri="{FF2B5EF4-FFF2-40B4-BE49-F238E27FC236}">
              <a16:creationId xmlns:a16="http://schemas.microsoft.com/office/drawing/2014/main" id="{705859B7-C2C8-48AE-8D01-910535BE0A3A}"/>
            </a:ext>
          </a:extLst>
        </cdr:cNvPr>
        <cdr:cNvCxnSpPr/>
      </cdr:nvCxnSpPr>
      <cdr:spPr>
        <a:xfrm xmlns:a="http://schemas.openxmlformats.org/drawingml/2006/main" flipV="1">
          <a:off x="3274254" y="1652111"/>
          <a:ext cx="0" cy="1128473"/>
        </a:xfrm>
        <a:prstGeom xmlns:a="http://schemas.openxmlformats.org/drawingml/2006/main" prst="line">
          <a:avLst/>
        </a:prstGeom>
        <a:ln xmlns:a="http://schemas.openxmlformats.org/drawingml/2006/main">
          <a:solidFill>
            <a:sysClr val="windowText" lastClr="00000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0.08764</cdr:x>
      <cdr:y>0.20111</cdr:y>
    </cdr:from>
    <cdr:to>
      <cdr:x>0.17106</cdr:x>
      <cdr:y>0.2542</cdr:y>
    </cdr:to>
    <cdr:sp macro="" textlink="">
      <cdr:nvSpPr>
        <cdr:cNvPr id="24" name="Textfeld 15">
          <a:extLst xmlns:a="http://schemas.openxmlformats.org/drawingml/2006/main">
            <a:ext uri="{FF2B5EF4-FFF2-40B4-BE49-F238E27FC236}">
              <a16:creationId xmlns:a16="http://schemas.microsoft.com/office/drawing/2014/main" id="{155EADAB-2CFB-4E19-9707-DB9B86A025E3}"/>
            </a:ext>
          </a:extLst>
        </cdr:cNvPr>
        <cdr:cNvSpPr txBox="1"/>
      </cdr:nvSpPr>
      <cdr:spPr>
        <a:xfrm xmlns:a="http://schemas.openxmlformats.org/drawingml/2006/main">
          <a:off x="593502" y="791307"/>
          <a:ext cx="564931" cy="208886"/>
        </a:xfrm>
        <a:prstGeom xmlns:a="http://schemas.openxmlformats.org/drawingml/2006/main" prst="rect">
          <a:avLst/>
        </a:prstGeom>
        <a:solidFill xmlns:a="http://schemas.openxmlformats.org/drawingml/2006/main">
          <a:schemeClr val="bg1">
            <a:lumMod val="85000"/>
          </a:schemeClr>
        </a:solidFill>
        <a:ln xmlns:a="http://schemas.openxmlformats.org/drawingml/2006/main">
          <a:solidFill>
            <a:schemeClr val="tx1">
              <a:lumMod val="50000"/>
              <a:lumOff val="50000"/>
            </a:schemeClr>
          </a:solidFill>
        </a:ln>
        <a:effectLst xmlns:a="http://schemas.openxmlformats.org/drawingml/2006/main">
          <a:outerShdw blurRad="50800" dist="38100" dir="2700000" algn="tl" rotWithShape="0">
            <a:prstClr val="black">
              <a:alpha val="40000"/>
            </a:prstClr>
          </a:outerShdw>
        </a:effectLst>
      </cdr:spPr>
      <cdr:txBody>
        <a:bodyPr xmlns:a="http://schemas.openxmlformats.org/drawingml/2006/main" vertOverflow="clip" wrap="square" lIns="0" tIns="0" rIns="0" bIns="0" rtlCol="0" anchor="ctr"/>
        <a:lstStyle xmlns:a="http://schemas.openxmlformats.org/drawingml/2006/main"/>
        <a:p xmlns:a="http://schemas.openxmlformats.org/drawingml/2006/main">
          <a:pPr algn="ctr"/>
          <a:r>
            <a:rPr lang="de-DE" sz="1000" b="1">
              <a:solidFill>
                <a:sysClr val="windowText" lastClr="000000"/>
              </a:solidFill>
              <a:latin typeface="Arial" panose="020B0604020202020204" pitchFamily="34" charset="0"/>
              <a:ea typeface="Verdana" panose="020B0604030504040204" pitchFamily="34" charset="0"/>
              <a:cs typeface="Arial" panose="020B0604020202020204" pitchFamily="34" charset="0"/>
            </a:rPr>
            <a:t>Max</a:t>
          </a:r>
          <a:r>
            <a:rPr lang="de-DE" sz="1000" b="1">
              <a:solidFill>
                <a:sysClr val="windowText" lastClr="000000"/>
              </a:solidFill>
              <a:latin typeface="Verdana" panose="020B0604030504040204" pitchFamily="34" charset="0"/>
              <a:ea typeface="Verdana" panose="020B0604030504040204" pitchFamily="34" charset="0"/>
              <a:cs typeface="Verdana" panose="020B0604030504040204" pitchFamily="34" charset="0"/>
            </a:rPr>
            <a:t>.</a:t>
          </a:r>
        </a:p>
      </cdr:txBody>
    </cdr:sp>
  </cdr:relSizeAnchor>
  <cdr:relSizeAnchor xmlns:cdr="http://schemas.openxmlformats.org/drawingml/2006/chartDrawing">
    <cdr:from>
      <cdr:x>0.45537</cdr:x>
      <cdr:y>0.72226</cdr:y>
    </cdr:from>
    <cdr:to>
      <cdr:x>0.5223</cdr:x>
      <cdr:y>0.77535</cdr:y>
    </cdr:to>
    <cdr:sp macro="" textlink="">
      <cdr:nvSpPr>
        <cdr:cNvPr id="25" name="Textfeld 16">
          <a:extLst xmlns:a="http://schemas.openxmlformats.org/drawingml/2006/main">
            <a:ext uri="{FF2B5EF4-FFF2-40B4-BE49-F238E27FC236}">
              <a16:creationId xmlns:a16="http://schemas.microsoft.com/office/drawing/2014/main" id="{762606A1-4245-4612-B864-DBDEEE97146C}"/>
            </a:ext>
          </a:extLst>
        </cdr:cNvPr>
        <cdr:cNvSpPr txBox="1"/>
      </cdr:nvSpPr>
      <cdr:spPr>
        <a:xfrm xmlns:a="http://schemas.openxmlformats.org/drawingml/2006/main">
          <a:off x="3083899" y="2841861"/>
          <a:ext cx="453258" cy="208887"/>
        </a:xfrm>
        <a:prstGeom xmlns:a="http://schemas.openxmlformats.org/drawingml/2006/main" prst="rect">
          <a:avLst/>
        </a:prstGeom>
        <a:solidFill xmlns:a="http://schemas.openxmlformats.org/drawingml/2006/main">
          <a:schemeClr val="bg1">
            <a:lumMod val="85000"/>
          </a:schemeClr>
        </a:solidFill>
        <a:ln xmlns:a="http://schemas.openxmlformats.org/drawingml/2006/main">
          <a:solidFill>
            <a:schemeClr val="tx1">
              <a:lumMod val="50000"/>
              <a:lumOff val="50000"/>
            </a:schemeClr>
          </a:solidFill>
        </a:ln>
        <a:effectLst xmlns:a="http://schemas.openxmlformats.org/drawingml/2006/main">
          <a:outerShdw blurRad="50800" dist="38100" dir="2700000" algn="tl" rotWithShape="0">
            <a:prstClr val="black">
              <a:alpha val="40000"/>
            </a:prstClr>
          </a:outerShdw>
        </a:effectLst>
      </cdr:spPr>
      <cdr:txBody>
        <a:bodyPr xmlns:a="http://schemas.openxmlformats.org/drawingml/2006/main" vertOverflow="clip" wrap="square" lIns="0" tIns="0" rIns="0" bIns="0" rtlCol="0" anchor="ctr"/>
        <a:lstStyle xmlns:a="http://schemas.openxmlformats.org/drawingml/2006/main"/>
        <a:p xmlns:a="http://schemas.openxmlformats.org/drawingml/2006/main">
          <a:pPr algn="ctr"/>
          <a:r>
            <a:rPr lang="de-DE" sz="1000" b="1">
              <a:solidFill>
                <a:sysClr val="windowText" lastClr="000000"/>
              </a:solidFill>
              <a:latin typeface="Arial" panose="020B0604020202020204" pitchFamily="34" charset="0"/>
              <a:ea typeface="Verdana" panose="020B0604030504040204" pitchFamily="34" charset="0"/>
              <a:cs typeface="Arial" panose="020B0604020202020204" pitchFamily="34" charset="0"/>
            </a:rPr>
            <a:t>Min.</a:t>
          </a:r>
        </a:p>
      </cdr:txBody>
    </cdr:sp>
  </cdr:relSizeAnchor>
  <cdr:relSizeAnchor xmlns:cdr="http://schemas.openxmlformats.org/drawingml/2006/chartDrawing">
    <cdr:from>
      <cdr:x>0.18378</cdr:x>
      <cdr:y>0.27235</cdr:y>
    </cdr:from>
    <cdr:to>
      <cdr:x>0.30503</cdr:x>
      <cdr:y>0.34364</cdr:y>
    </cdr:to>
    <cdr:sp macro="" textlink="">
      <cdr:nvSpPr>
        <cdr:cNvPr id="26" name="Textfeld 17">
          <a:extLst xmlns:a="http://schemas.openxmlformats.org/drawingml/2006/main">
            <a:ext uri="{FF2B5EF4-FFF2-40B4-BE49-F238E27FC236}">
              <a16:creationId xmlns:a16="http://schemas.microsoft.com/office/drawing/2014/main" id="{3F81136C-42FB-4EAC-88D4-CDD86E23120F}"/>
            </a:ext>
          </a:extLst>
        </cdr:cNvPr>
        <cdr:cNvSpPr txBox="1"/>
      </cdr:nvSpPr>
      <cdr:spPr>
        <a:xfrm xmlns:a="http://schemas.openxmlformats.org/drawingml/2006/main" rot="1935744">
          <a:off x="1244589" y="1071601"/>
          <a:ext cx="821120" cy="2805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100" b="1">
              <a:solidFill>
                <a:srgbClr val="002060"/>
              </a:solidFill>
              <a:latin typeface="Arial" panose="020B0604020202020204" pitchFamily="34" charset="0"/>
              <a:cs typeface="Arial" panose="020B0604020202020204" pitchFamily="34" charset="0"/>
            </a:rPr>
            <a:t>Volumen</a:t>
          </a:r>
        </a:p>
      </cdr:txBody>
    </cdr:sp>
  </cdr:relSizeAnchor>
  <cdr:relSizeAnchor xmlns:cdr="http://schemas.openxmlformats.org/drawingml/2006/chartDrawing">
    <cdr:from>
      <cdr:x>0.17796</cdr:x>
      <cdr:y>0.45652</cdr:y>
    </cdr:from>
    <cdr:to>
      <cdr:x>0.29921</cdr:x>
      <cdr:y>0.52781</cdr:y>
    </cdr:to>
    <cdr:sp macro="" textlink="">
      <cdr:nvSpPr>
        <cdr:cNvPr id="27" name="Textfeld 18">
          <a:extLst xmlns:a="http://schemas.openxmlformats.org/drawingml/2006/main">
            <a:ext uri="{FF2B5EF4-FFF2-40B4-BE49-F238E27FC236}">
              <a16:creationId xmlns:a16="http://schemas.microsoft.com/office/drawing/2014/main" id="{5892FC57-4373-4CD2-B608-6098BF21AC33}"/>
            </a:ext>
          </a:extLst>
        </cdr:cNvPr>
        <cdr:cNvSpPr txBox="1"/>
      </cdr:nvSpPr>
      <cdr:spPr>
        <a:xfrm xmlns:a="http://schemas.openxmlformats.org/drawingml/2006/main" rot="19768333">
          <a:off x="1205175" y="1796247"/>
          <a:ext cx="821120" cy="2805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100" b="1">
              <a:solidFill>
                <a:srgbClr val="FF0000"/>
              </a:solidFill>
              <a:latin typeface="Arial" panose="020B0604020202020204" pitchFamily="34" charset="0"/>
              <a:cs typeface="Arial" panose="020B0604020202020204" pitchFamily="34" charset="0"/>
            </a:rPr>
            <a:t>Abfluss</a:t>
          </a:r>
        </a:p>
      </cdr:txBody>
    </cdr:sp>
  </cdr:relSizeAnchor>
  <cdr:relSizeAnchor xmlns:cdr="http://schemas.openxmlformats.org/drawingml/2006/chartDrawing">
    <cdr:from>
      <cdr:x>0.17158</cdr:x>
      <cdr:y>0.68818</cdr:y>
    </cdr:from>
    <cdr:to>
      <cdr:x>0.29283</cdr:x>
      <cdr:y>0.75947</cdr:y>
    </cdr:to>
    <cdr:sp macro="" textlink="">
      <cdr:nvSpPr>
        <cdr:cNvPr id="28" name="Textfeld 19">
          <a:extLst xmlns:a="http://schemas.openxmlformats.org/drawingml/2006/main">
            <a:ext uri="{FF2B5EF4-FFF2-40B4-BE49-F238E27FC236}">
              <a16:creationId xmlns:a16="http://schemas.microsoft.com/office/drawing/2014/main" id="{C9DFC05A-96BE-40C7-929F-5BBDF07AF140}"/>
            </a:ext>
          </a:extLst>
        </cdr:cNvPr>
        <cdr:cNvSpPr txBox="1"/>
      </cdr:nvSpPr>
      <cdr:spPr>
        <a:xfrm xmlns:a="http://schemas.openxmlformats.org/drawingml/2006/main" rot="1263865">
          <a:off x="1161973" y="2707787"/>
          <a:ext cx="821120" cy="2805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100" b="1">
              <a:solidFill>
                <a:srgbClr val="00B050"/>
              </a:solidFill>
              <a:latin typeface="Arial" panose="020B0604020202020204" pitchFamily="34" charset="0"/>
              <a:cs typeface="Arial" panose="020B0604020202020204" pitchFamily="34" charset="0"/>
            </a:rPr>
            <a:t>Zufluss</a:t>
          </a:r>
        </a:p>
      </cdr:txBody>
    </cdr:sp>
  </cdr:relSizeAnchor>
  <cdr:relSizeAnchor xmlns:cdr="http://schemas.openxmlformats.org/drawingml/2006/chartDrawing">
    <cdr:from>
      <cdr:x>0.31279</cdr:x>
      <cdr:y>0.76425</cdr:y>
    </cdr:from>
    <cdr:to>
      <cdr:x>0.41366</cdr:x>
      <cdr:y>0.84168</cdr:y>
    </cdr:to>
    <cdr:sp macro="" textlink="">
      <cdr:nvSpPr>
        <cdr:cNvPr id="29" name="Textfeld 20">
          <a:extLst xmlns:a="http://schemas.openxmlformats.org/drawingml/2006/main">
            <a:ext uri="{FF2B5EF4-FFF2-40B4-BE49-F238E27FC236}">
              <a16:creationId xmlns:a16="http://schemas.microsoft.com/office/drawing/2014/main" id="{1A9ED178-8029-45D4-99C7-5AF6F05E0FE8}"/>
            </a:ext>
          </a:extLst>
        </cdr:cNvPr>
        <cdr:cNvSpPr txBox="1"/>
      </cdr:nvSpPr>
      <cdr:spPr>
        <a:xfrm xmlns:a="http://schemas.openxmlformats.org/drawingml/2006/main">
          <a:off x="2118261" y="3007081"/>
          <a:ext cx="683172" cy="304687"/>
        </a:xfrm>
        <a:prstGeom xmlns:a="http://schemas.openxmlformats.org/drawingml/2006/main" prst="rect">
          <a:avLst/>
        </a:prstGeom>
        <a:solidFill xmlns:a="http://schemas.openxmlformats.org/drawingml/2006/main">
          <a:schemeClr val="bg1">
            <a:lumMod val="85000"/>
          </a:schemeClr>
        </a:solidFill>
        <a:ln xmlns:a="http://schemas.openxmlformats.org/drawingml/2006/main">
          <a:solidFill>
            <a:schemeClr val="tx1">
              <a:lumMod val="50000"/>
              <a:lumOff val="50000"/>
            </a:schemeClr>
          </a:solidFill>
        </a:ln>
        <a:effectLst xmlns:a="http://schemas.openxmlformats.org/drawingml/2006/main">
          <a:outerShdw blurRad="50800" dist="38100" dir="2700000" algn="tl" rotWithShape="0">
            <a:prstClr val="black">
              <a:alpha val="40000"/>
            </a:prstClr>
          </a:outerShdw>
        </a:effectLst>
      </cdr:spPr>
      <cdr:txBody>
        <a:bodyPr xmlns:a="http://schemas.openxmlformats.org/drawingml/2006/main" vertOverflow="clip" wrap="square" lIns="0" tIns="0" rIns="0" bIns="0" rtlCol="0" anchor="ctr"/>
        <a:lstStyle xmlns:a="http://schemas.openxmlformats.org/drawingml/2006/main"/>
        <a:p xmlns:a="http://schemas.openxmlformats.org/drawingml/2006/main">
          <a:pPr algn="ctr"/>
          <a:r>
            <a:rPr lang="de-DE" sz="1000" b="1">
              <a:solidFill>
                <a:sysClr val="windowText" lastClr="000000"/>
              </a:solidFill>
              <a:latin typeface="Arial" panose="020B0604020202020204" pitchFamily="34" charset="0"/>
              <a:ea typeface="Verdana" panose="020B0604030504040204" pitchFamily="34" charset="0"/>
              <a:cs typeface="Arial" panose="020B0604020202020204" pitchFamily="34" charset="0"/>
            </a:rPr>
            <a:t>Stärkster Abfluss</a:t>
          </a:r>
        </a:p>
      </cdr:txBody>
    </cdr:sp>
  </cdr:relSizeAnchor>
  <cdr:relSizeAnchor xmlns:cdr="http://schemas.openxmlformats.org/drawingml/2006/chartDrawing">
    <cdr:from>
      <cdr:x>0.07062</cdr:x>
      <cdr:y>0.34824</cdr:y>
    </cdr:from>
    <cdr:to>
      <cdr:x>0.15639</cdr:x>
      <cdr:y>0.43294</cdr:y>
    </cdr:to>
    <cdr:sp macro="" textlink="">
      <cdr:nvSpPr>
        <cdr:cNvPr id="31" name="Sprechblase: rechteckig 30">
          <a:extLst xmlns:a="http://schemas.openxmlformats.org/drawingml/2006/main">
            <a:ext uri="{FF2B5EF4-FFF2-40B4-BE49-F238E27FC236}">
              <a16:creationId xmlns:a16="http://schemas.microsoft.com/office/drawing/2014/main" id="{64B8C68F-9079-40E4-B0B4-8D3D55919DEB}"/>
            </a:ext>
          </a:extLst>
        </cdr:cNvPr>
        <cdr:cNvSpPr/>
      </cdr:nvSpPr>
      <cdr:spPr>
        <a:xfrm xmlns:a="http://schemas.openxmlformats.org/drawingml/2006/main">
          <a:off x="478400" y="1409700"/>
          <a:ext cx="581026" cy="342900"/>
        </a:xfrm>
        <a:prstGeom xmlns:a="http://schemas.openxmlformats.org/drawingml/2006/main" prst="wedgeRectCallout">
          <a:avLst>
            <a:gd name="adj1" fmla="val -52844"/>
            <a:gd name="adj2" fmla="val -101389"/>
          </a:avLst>
        </a:prstGeom>
        <a:solidFill xmlns:a="http://schemas.openxmlformats.org/drawingml/2006/main">
          <a:sysClr val="window" lastClr="FFFFFF"/>
        </a:solidFill>
        <a:ln xmlns:a="http://schemas.openxmlformats.org/drawingml/2006/main" w="6350">
          <a:solidFill>
            <a:sysClr val="windowText" lastClr="000000"/>
          </a:solidFill>
        </a:ln>
        <a:effectLst xmlns:a="http://schemas.openxmlformats.org/drawingml/2006/main">
          <a:outerShdw blurRad="50800" dist="38100" dir="2700000" algn="tl" rotWithShape="0">
            <a:prstClr val="black">
              <a:alpha val="40000"/>
            </a:prstClr>
          </a:outerShdw>
        </a:effectLst>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lIns="36000" tIns="36000" rIns="36000" bIns="36000"/>
        <a:lstStyle xmlns:a="http://schemas.openxmlformats.org/drawingml/2006/main"/>
        <a:p xmlns:a="http://schemas.openxmlformats.org/drawingml/2006/main">
          <a:pPr algn="l"/>
          <a:r>
            <a:rPr lang="de-DE" sz="900">
              <a:solidFill>
                <a:sysClr val="windowText" lastClr="000000"/>
              </a:solidFill>
              <a:latin typeface="Lucida Sans" panose="020B0602030504020204" pitchFamily="34" charset="0"/>
              <a:cs typeface="Lucida Sans Unicode" panose="020B0602030504020204" pitchFamily="34" charset="0"/>
            </a:rPr>
            <a:t>Anfangs-volumen</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3078639" cy="51276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de-DE"/>
          </a:p>
        </p:txBody>
      </p:sp>
      <p:sp>
        <p:nvSpPr>
          <p:cNvPr id="3" name="Datumsplatzhalter 2"/>
          <p:cNvSpPr>
            <a:spLocks noGrp="1"/>
          </p:cNvSpPr>
          <p:nvPr>
            <p:ph type="dt" sz="quarter" idx="1"/>
          </p:nvPr>
        </p:nvSpPr>
        <p:spPr>
          <a:xfrm>
            <a:off x="4023836" y="1"/>
            <a:ext cx="3078639" cy="512763"/>
          </a:xfrm>
          <a:prstGeom prst="rect">
            <a:avLst/>
          </a:prstGeom>
        </p:spPr>
        <p:txBody>
          <a:bodyPr vert="horz" wrap="square" lIns="91440" tIns="45720" rIns="91440" bIns="45720" numCol="1" anchor="t" anchorCtr="0" compatLnSpc="1">
            <a:prstTxWarp prst="textNoShape">
              <a:avLst/>
            </a:prstTxWarp>
          </a:bodyPr>
          <a:lstStyle>
            <a:lvl1pPr algn="r" eaLnBrk="1" hangingPunct="1">
              <a:defRPr sz="1000" smtClean="0">
                <a:latin typeface="Arial" pitchFamily="34" charset="0"/>
              </a:defRPr>
            </a:lvl1pPr>
          </a:lstStyle>
          <a:p>
            <a:pPr>
              <a:defRPr/>
            </a:pPr>
            <a:fld id="{36BC5836-BAF6-4D8A-A9E3-B5AE78065CE7}" type="datetimeFigureOut">
              <a:rPr lang="de-DE" altLang="de-DE"/>
              <a:pPr>
                <a:defRPr/>
              </a:pPr>
              <a:t>21.11.2022</a:t>
            </a:fld>
            <a:endParaRPr lang="de-DE" altLang="de-DE"/>
          </a:p>
        </p:txBody>
      </p:sp>
      <p:sp>
        <p:nvSpPr>
          <p:cNvPr id="4" name="Fußzeilenplatzhalter 3"/>
          <p:cNvSpPr>
            <a:spLocks noGrp="1"/>
          </p:cNvSpPr>
          <p:nvPr>
            <p:ph type="ftr" sz="quarter" idx="2"/>
          </p:nvPr>
        </p:nvSpPr>
        <p:spPr>
          <a:xfrm>
            <a:off x="1" y="9721851"/>
            <a:ext cx="3078639" cy="512763"/>
          </a:xfrm>
          <a:prstGeom prst="rect">
            <a:avLst/>
          </a:prstGeom>
        </p:spPr>
        <p:txBody>
          <a:bodyPr vert="horz" lIns="91440" tIns="45720" rIns="91440" bIns="45720" rtlCol="0" anchor="b"/>
          <a:lstStyle>
            <a:lvl1pPr algn="l" eaLnBrk="1" fontAlgn="auto" hangingPunct="1">
              <a:spcBef>
                <a:spcPts val="0"/>
              </a:spcBef>
              <a:spcAft>
                <a:spcPts val="0"/>
              </a:spcAft>
              <a:defRPr sz="1000">
                <a:latin typeface="Arial" pitchFamily="34" charset="0"/>
                <a:ea typeface="+mn-ea"/>
                <a:cs typeface="Arial" pitchFamily="34" charset="0"/>
              </a:defRPr>
            </a:lvl1pPr>
          </a:lstStyle>
          <a:p>
            <a:pPr>
              <a:defRPr/>
            </a:pPr>
            <a:endParaRPr lang="de-DE"/>
          </a:p>
        </p:txBody>
      </p:sp>
      <p:sp>
        <p:nvSpPr>
          <p:cNvPr id="5" name="Foliennummernplatzhalter 4"/>
          <p:cNvSpPr>
            <a:spLocks noGrp="1"/>
          </p:cNvSpPr>
          <p:nvPr>
            <p:ph type="sldNum" sz="quarter" idx="3"/>
          </p:nvPr>
        </p:nvSpPr>
        <p:spPr>
          <a:xfrm>
            <a:off x="4023836" y="9721851"/>
            <a:ext cx="3078639" cy="51276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smtClean="0">
                <a:latin typeface="Arial" pitchFamily="34" charset="0"/>
              </a:defRPr>
            </a:lvl1pPr>
          </a:lstStyle>
          <a:p>
            <a:pPr>
              <a:defRPr/>
            </a:pPr>
            <a:fld id="{4955F4D8-E3AF-4C1F-8140-C52B70E6913F}" type="slidenum">
              <a:rPr lang="de-DE" altLang="de-DE"/>
              <a:pPr>
                <a:defRPr/>
              </a:pPr>
              <a:t>‹Nr.›</a:t>
            </a:fld>
            <a:endParaRPr lang="de-DE" altLang="de-DE"/>
          </a:p>
        </p:txBody>
      </p:sp>
    </p:spTree>
    <p:extLst>
      <p:ext uri="{BB962C8B-B14F-4D97-AF65-F5344CB8AC3E}">
        <p14:creationId xmlns:p14="http://schemas.microsoft.com/office/powerpoint/2010/main" val="321194942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3078639" cy="512763"/>
          </a:xfrm>
          <a:prstGeom prst="rect">
            <a:avLst/>
          </a:prstGeom>
        </p:spPr>
        <p:txBody>
          <a:bodyPr vert="horz" lIns="91440" tIns="45720" rIns="91440" bIns="45720" rtlCol="0"/>
          <a:lstStyle>
            <a:lvl1pPr algn="l" eaLnBrk="1" fontAlgn="auto" hangingPunct="1">
              <a:spcBef>
                <a:spcPts val="0"/>
              </a:spcBef>
              <a:spcAft>
                <a:spcPts val="0"/>
              </a:spcAft>
              <a:defRPr sz="1000">
                <a:latin typeface="Arial" pitchFamily="34" charset="0"/>
                <a:ea typeface="+mn-ea"/>
                <a:cs typeface="Arial" pitchFamily="34" charset="0"/>
              </a:defRPr>
            </a:lvl1pPr>
          </a:lstStyle>
          <a:p>
            <a:pPr>
              <a:defRPr/>
            </a:pPr>
            <a:endParaRPr lang="de-DE"/>
          </a:p>
        </p:txBody>
      </p:sp>
      <p:sp>
        <p:nvSpPr>
          <p:cNvPr id="3" name="Datumsplatzhalter 2"/>
          <p:cNvSpPr>
            <a:spLocks noGrp="1"/>
          </p:cNvSpPr>
          <p:nvPr>
            <p:ph type="dt" idx="1"/>
          </p:nvPr>
        </p:nvSpPr>
        <p:spPr>
          <a:xfrm>
            <a:off x="4023836" y="1"/>
            <a:ext cx="3078639" cy="512763"/>
          </a:xfrm>
          <a:prstGeom prst="rect">
            <a:avLst/>
          </a:prstGeom>
        </p:spPr>
        <p:txBody>
          <a:bodyPr vert="horz" wrap="square" lIns="91440" tIns="45720" rIns="91440" bIns="45720" numCol="1" anchor="t" anchorCtr="0" compatLnSpc="1">
            <a:prstTxWarp prst="textNoShape">
              <a:avLst/>
            </a:prstTxWarp>
          </a:bodyPr>
          <a:lstStyle>
            <a:lvl1pPr algn="r" eaLnBrk="1" hangingPunct="1">
              <a:defRPr sz="1000" smtClean="0">
                <a:latin typeface="Arial" pitchFamily="34" charset="0"/>
              </a:defRPr>
            </a:lvl1pPr>
          </a:lstStyle>
          <a:p>
            <a:pPr>
              <a:defRPr/>
            </a:pPr>
            <a:fld id="{C08540E4-6944-4AF5-BE60-E2CBB2BDB64F}" type="datetimeFigureOut">
              <a:rPr lang="de-DE" altLang="de-DE"/>
              <a:pPr>
                <a:defRPr/>
              </a:pPr>
              <a:t>21.11.2022</a:t>
            </a:fld>
            <a:endParaRPr lang="de-DE" altLang="de-DE"/>
          </a:p>
        </p:txBody>
      </p:sp>
      <p:sp>
        <p:nvSpPr>
          <p:cNvPr id="4" name="Folienbildplatzhalter 3"/>
          <p:cNvSpPr>
            <a:spLocks noGrp="1" noRot="1" noChangeAspect="1"/>
          </p:cNvSpPr>
          <p:nvPr>
            <p:ph type="sldImg" idx="2"/>
          </p:nvPr>
        </p:nvSpPr>
        <p:spPr>
          <a:xfrm>
            <a:off x="482600" y="1279525"/>
            <a:ext cx="6138863" cy="34544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710090" y="4926014"/>
            <a:ext cx="5683886" cy="4029075"/>
          </a:xfrm>
          <a:prstGeom prst="rect">
            <a:avLst/>
          </a:prstGeom>
        </p:spPr>
        <p:txBody>
          <a:bodyPr vert="horz" wrap="square" lIns="91440" tIns="45720" rIns="91440" bIns="45720" numCol="1" anchor="t" anchorCtr="0" compatLnSpc="1">
            <a:prstTxWarp prst="textNoShape">
              <a:avLst/>
            </a:prstTxWarp>
          </a:bodyPr>
          <a:lstStyle/>
          <a:p>
            <a:pPr lvl="0"/>
            <a:r>
              <a:rPr lang="de-DE" altLang="de-DE" noProof="0"/>
              <a:t>Textmasterformat bearbeiten</a:t>
            </a:r>
          </a:p>
          <a:p>
            <a:pPr lvl="1"/>
            <a:r>
              <a:rPr lang="de-DE" altLang="de-DE" noProof="0"/>
              <a:t>Zweite Ebene</a:t>
            </a:r>
          </a:p>
          <a:p>
            <a:pPr lvl="2"/>
            <a:r>
              <a:rPr lang="de-DE" altLang="de-DE" noProof="0"/>
              <a:t>Dritte Ebene</a:t>
            </a:r>
          </a:p>
          <a:p>
            <a:pPr lvl="3"/>
            <a:r>
              <a:rPr lang="de-DE" altLang="de-DE" noProof="0"/>
              <a:t>Vierte Ebene</a:t>
            </a:r>
          </a:p>
          <a:p>
            <a:pPr lvl="4"/>
            <a:r>
              <a:rPr lang="de-DE" altLang="de-DE" noProof="0"/>
              <a:t>Fünfte Ebene</a:t>
            </a:r>
          </a:p>
        </p:txBody>
      </p:sp>
      <p:sp>
        <p:nvSpPr>
          <p:cNvPr id="6" name="Fußzeilenplatzhalter 5"/>
          <p:cNvSpPr>
            <a:spLocks noGrp="1"/>
          </p:cNvSpPr>
          <p:nvPr>
            <p:ph type="ftr" sz="quarter" idx="4"/>
          </p:nvPr>
        </p:nvSpPr>
        <p:spPr>
          <a:xfrm>
            <a:off x="1" y="9721851"/>
            <a:ext cx="3078639" cy="512763"/>
          </a:xfrm>
          <a:prstGeom prst="rect">
            <a:avLst/>
          </a:prstGeom>
        </p:spPr>
        <p:txBody>
          <a:bodyPr vert="horz" lIns="91440" tIns="45720" rIns="91440" bIns="45720" rtlCol="0" anchor="b"/>
          <a:lstStyle>
            <a:lvl1pPr algn="l" eaLnBrk="1" fontAlgn="auto" hangingPunct="1">
              <a:spcBef>
                <a:spcPts val="0"/>
              </a:spcBef>
              <a:spcAft>
                <a:spcPts val="0"/>
              </a:spcAft>
              <a:defRPr sz="1000">
                <a:latin typeface="Arial" pitchFamily="34" charset="0"/>
                <a:ea typeface="+mn-ea"/>
                <a:cs typeface="Arial" pitchFamily="34" charset="0"/>
              </a:defRPr>
            </a:lvl1pPr>
          </a:lstStyle>
          <a:p>
            <a:pPr>
              <a:defRPr/>
            </a:pPr>
            <a:endParaRPr lang="de-DE"/>
          </a:p>
        </p:txBody>
      </p:sp>
      <p:sp>
        <p:nvSpPr>
          <p:cNvPr id="7" name="Foliennummernplatzhalter 6"/>
          <p:cNvSpPr>
            <a:spLocks noGrp="1"/>
          </p:cNvSpPr>
          <p:nvPr>
            <p:ph type="sldNum" sz="quarter" idx="5"/>
          </p:nvPr>
        </p:nvSpPr>
        <p:spPr>
          <a:xfrm>
            <a:off x="4023836" y="9721851"/>
            <a:ext cx="3078639" cy="51276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smtClean="0">
                <a:latin typeface="Arial" pitchFamily="34" charset="0"/>
              </a:defRPr>
            </a:lvl1pPr>
          </a:lstStyle>
          <a:p>
            <a:pPr>
              <a:defRPr/>
            </a:pPr>
            <a:fld id="{B6C1468A-999B-428C-9204-5120CE211921}" type="slidenum">
              <a:rPr lang="de-DE" altLang="de-DE"/>
              <a:pPr>
                <a:defRPr/>
              </a:pPr>
              <a:t>‹Nr.›</a:t>
            </a:fld>
            <a:endParaRPr lang="de-DE" altLang="de-DE"/>
          </a:p>
        </p:txBody>
      </p:sp>
    </p:spTree>
    <p:extLst>
      <p:ext uri="{BB962C8B-B14F-4D97-AF65-F5344CB8AC3E}">
        <p14:creationId xmlns:p14="http://schemas.microsoft.com/office/powerpoint/2010/main" val="1284509204"/>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800" kern="1200">
        <a:solidFill>
          <a:schemeClr val="tx1"/>
        </a:solidFill>
        <a:latin typeface="Arial" pitchFamily="34" charset="0"/>
        <a:ea typeface="ＭＳ Ｐゴシック" charset="0"/>
        <a:cs typeface="Arial" pitchFamily="34" charset="0"/>
      </a:defRPr>
    </a:lvl1pPr>
    <a:lvl2pPr marL="342900" algn="l" rtl="0" eaLnBrk="0" fontAlgn="base" hangingPunct="0">
      <a:spcBef>
        <a:spcPct val="30000"/>
      </a:spcBef>
      <a:spcAft>
        <a:spcPct val="0"/>
      </a:spcAft>
      <a:defRPr sz="800" kern="1200">
        <a:solidFill>
          <a:schemeClr val="tx1"/>
        </a:solidFill>
        <a:latin typeface="Arial" pitchFamily="34" charset="0"/>
        <a:ea typeface="Arial" charset="0"/>
        <a:cs typeface="Arial" pitchFamily="34" charset="0"/>
      </a:defRPr>
    </a:lvl2pPr>
    <a:lvl3pPr marL="685800" algn="l" rtl="0" eaLnBrk="0" fontAlgn="base" hangingPunct="0">
      <a:spcBef>
        <a:spcPct val="30000"/>
      </a:spcBef>
      <a:spcAft>
        <a:spcPct val="0"/>
      </a:spcAft>
      <a:defRPr sz="800" kern="1200">
        <a:solidFill>
          <a:schemeClr val="tx1"/>
        </a:solidFill>
        <a:latin typeface="Arial" pitchFamily="34" charset="0"/>
        <a:ea typeface="Arial" charset="0"/>
        <a:cs typeface="Arial" pitchFamily="34" charset="0"/>
      </a:defRPr>
    </a:lvl3pPr>
    <a:lvl4pPr marL="1028700" algn="l" rtl="0" eaLnBrk="0" fontAlgn="base" hangingPunct="0">
      <a:spcBef>
        <a:spcPct val="30000"/>
      </a:spcBef>
      <a:spcAft>
        <a:spcPct val="0"/>
      </a:spcAft>
      <a:defRPr sz="800" kern="1200">
        <a:solidFill>
          <a:schemeClr val="tx1"/>
        </a:solidFill>
        <a:latin typeface="Arial" pitchFamily="34" charset="0"/>
        <a:ea typeface="Arial" charset="0"/>
        <a:cs typeface="Arial" pitchFamily="34" charset="0"/>
      </a:defRPr>
    </a:lvl4pPr>
    <a:lvl5pPr marL="1371600" algn="l" rtl="0" eaLnBrk="0" fontAlgn="base" hangingPunct="0">
      <a:spcBef>
        <a:spcPct val="30000"/>
      </a:spcBef>
      <a:spcAft>
        <a:spcPct val="0"/>
      </a:spcAft>
      <a:defRPr sz="800" kern="1200">
        <a:solidFill>
          <a:schemeClr val="tx1"/>
        </a:solidFill>
        <a:latin typeface="Arial" pitchFamily="34" charset="0"/>
        <a:ea typeface="Arial" charset="0"/>
        <a:cs typeface="Arial" pitchFamily="34" charset="0"/>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Tree>
    <p:extLst>
      <p:ext uri="{BB962C8B-B14F-4D97-AF65-F5344CB8AC3E}">
        <p14:creationId xmlns:p14="http://schemas.microsoft.com/office/powerpoint/2010/main" val="15870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Eine Aufgabe von Talsperren ist die Abflussregulierung. Dafür soll einerseits in regenstarken Monaten Wasser zurück gehalten werden, um Überschwemmungen zu verhindern, andererseits soll in regenarmen Monaten ein gewisser Mindestabfluss gewährleistet werden. Doch wie groß darf dieser Mindestabfluss sein? Wählt man ihn zu groß, so ist die Talsperre leer, bevor die Trockenperiode vorbei ist. Optimal wäre daher ein Abfluss, der über den Zeitraum der Trockenperiode das gesamte </a:t>
            </a:r>
            <a:r>
              <a:rPr lang="de-DE" dirty="0" err="1"/>
              <a:t>Talsperrenvolumen</a:t>
            </a:r>
            <a:r>
              <a:rPr lang="de-DE" dirty="0"/>
              <a:t> ausnutzt (also von ganz voll bis ganz leer). Hierbei lässt sich mit Hilfe des Ripple-Diagramms </a:t>
            </a:r>
          </a:p>
        </p:txBody>
      </p:sp>
    </p:spTree>
    <p:extLst>
      <p:ext uri="{BB962C8B-B14F-4D97-AF65-F5344CB8AC3E}">
        <p14:creationId xmlns:p14="http://schemas.microsoft.com/office/powerpoint/2010/main" val="718465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Eine Aufgabe von Talsperren ist die Abflussregulierung. Dafür soll einerseits in regenstarken Monaten Wasser zurück gehalten werden, um Überschwemmungen zu verhindern, andererseits soll in regenarmen Monaten ein gewisser Mindestabfluss gewährleistet werden. Doch wie groß darf dieser Mindestabfluss sein? Wählt man ihn zu groß, so ist die Talsperre leer, bevor die Trockenperiode vorbei ist. Optimal wäre daher ein Abfluss, der über den Zeitraum der Trockenperiode das gesamte </a:t>
            </a:r>
            <a:r>
              <a:rPr lang="de-DE" dirty="0" err="1"/>
              <a:t>Talsperrenvolumen</a:t>
            </a:r>
            <a:r>
              <a:rPr lang="de-DE" dirty="0"/>
              <a:t> ausnutzt (also von ganz voll bis ganz leer). Hierbei lässt sich mit Hilfe des Ripple-Diagramms </a:t>
            </a:r>
          </a:p>
        </p:txBody>
      </p:sp>
    </p:spTree>
    <p:extLst>
      <p:ext uri="{BB962C8B-B14F-4D97-AF65-F5344CB8AC3E}">
        <p14:creationId xmlns:p14="http://schemas.microsoft.com/office/powerpoint/2010/main" val="1043842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2460269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10175414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1118117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Vergleich typischer Ganglinien zum Zu- und Ablauf eines Speicherbauwerks. Was fällt auf: </a:t>
            </a:r>
          </a:p>
          <a:p>
            <a:r>
              <a:rPr lang="de-DE" dirty="0"/>
              <a:t>1. Abfluss ist verzögert, 2. Maximalabfluss ist geringer als –</a:t>
            </a:r>
            <a:r>
              <a:rPr lang="de-DE" dirty="0" err="1"/>
              <a:t>zufluss</a:t>
            </a:r>
            <a:r>
              <a:rPr lang="de-DE" dirty="0"/>
              <a:t> (eine wesentliche Aufgabe!), 3. Flächen unter beiden Kurven sind gleich. Damit ist auch das zunächst gespeicherte Volumen (Fläche zwischen den Kurven links vom blauen Schnittpunkt) gleich dem danach zusätzlich abgelassenen (Fläche zwischen den Kurven rechts vom blauen Schnittpunkt).</a:t>
            </a:r>
          </a:p>
        </p:txBody>
      </p:sp>
    </p:spTree>
    <p:extLst>
      <p:ext uri="{BB962C8B-B14F-4D97-AF65-F5344CB8AC3E}">
        <p14:creationId xmlns:p14="http://schemas.microsoft.com/office/powerpoint/2010/main" val="3981060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37859779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38999670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96971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900" dirty="0"/>
              <a:t>Gegeben ist die Summenlinie des Zulaufs einer Talsperre. Wenn man davon ausgeht, dass die Talsperre ein Volumen von 20 Mio. m³ hat, so lässt sich durch ein paralleles Verschieben der Summenlinie der Spielraum darstellen und nutzen, der für die Steuerung des </a:t>
            </a:r>
            <a:r>
              <a:rPr lang="de-DE" sz="900" dirty="0" err="1"/>
              <a:t>Talsperrenvolumens</a:t>
            </a:r>
            <a:r>
              <a:rPr lang="de-DE" sz="900" dirty="0"/>
              <a:t> verfügbar ist. Die Steuerung wirkt nur auf den Ablauf. </a:t>
            </a:r>
          </a:p>
          <a:p>
            <a:r>
              <a:rPr lang="de-DE" sz="900" dirty="0"/>
              <a:t>A: Talsperre bleibt gleich (Ablauf = Zulauf)</a:t>
            </a:r>
          </a:p>
          <a:p>
            <a:r>
              <a:rPr lang="de-DE" sz="900" dirty="0"/>
              <a:t>B: Ablauf wird geschlossen -&gt; Talsperre füllt sich </a:t>
            </a:r>
          </a:p>
          <a:p>
            <a:r>
              <a:rPr lang="de-DE" sz="900" dirty="0"/>
              <a:t>C: Talsperre ist voll gefüllt -&gt; Ablauf wird geöffnet (Ablauf = Zulauf)</a:t>
            </a:r>
          </a:p>
          <a:p>
            <a:r>
              <a:rPr lang="de-DE" sz="900" dirty="0"/>
              <a:t>D: In regenschwachen Sommermonaten wird Wasser in den Unterlauf abgegeben (Ablauf &gt; Zulauf)</a:t>
            </a:r>
          </a:p>
          <a:p>
            <a:r>
              <a:rPr lang="de-DE" sz="900" dirty="0"/>
              <a:t>E: Talsperre ist vollständig geleert (Ablauf = Zulauf)</a:t>
            </a:r>
          </a:p>
          <a:p>
            <a:r>
              <a:rPr lang="de-DE" sz="900" dirty="0"/>
              <a:t>F: Talsperre wird aufgefüllt (Ablauf &lt; Zulauf)</a:t>
            </a:r>
          </a:p>
          <a:p>
            <a:r>
              <a:rPr lang="de-DE" sz="900" dirty="0"/>
              <a:t>G: Talsperre ist vollständig aufgefüllt</a:t>
            </a:r>
          </a:p>
          <a:p>
            <a:endParaRPr lang="de-DE" sz="700" dirty="0"/>
          </a:p>
        </p:txBody>
      </p:sp>
    </p:spTree>
    <p:extLst>
      <p:ext uri="{BB962C8B-B14F-4D97-AF65-F5344CB8AC3E}">
        <p14:creationId xmlns:p14="http://schemas.microsoft.com/office/powerpoint/2010/main" val="35188002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reativecommons.org/licenses/by/4.0/"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reativecommons.org/licenses/by/4.0/"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reativecommons.org/licenses/by/4.0/"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reativecommons.org/licenses/by/4.0/"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svg"/><Relationship Id="rId3" Type="http://schemas.openxmlformats.org/officeDocument/2006/relationships/image" Target="../media/image1.png"/><Relationship Id="rId7" Type="http://schemas.openxmlformats.org/officeDocument/2006/relationships/image" Target="../media/image5.svg"/><Relationship Id="rId12" Type="http://schemas.openxmlformats.org/officeDocument/2006/relationships/image" Target="../media/image10.png"/><Relationship Id="rId2" Type="http://schemas.openxmlformats.org/officeDocument/2006/relationships/hyperlink" Target="http://creativecommons.org/licenses/by/4.0/" TargetMode="External"/><Relationship Id="rId1" Type="http://schemas.openxmlformats.org/officeDocument/2006/relationships/slideMaster" Target="../slideMasters/slideMaster1.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image" Target="../media/image3.svg"/><Relationship Id="rId15" Type="http://schemas.openxmlformats.org/officeDocument/2006/relationships/image" Target="../media/image13.sv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svg"/><Relationship Id="rId14" Type="http://schemas.openxmlformats.org/officeDocument/2006/relationships/image" Target="../media/image12.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reativecommons.org/licenses/by/4.0/"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hyperlink" Target="https://creativecommons.org/licenses/by/4.0/" TargetMode="External"/><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reativecommons.org/licenses/by/4.0/"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folie Vorlesung (Thema und Inhalte)">
    <p:spTree>
      <p:nvGrpSpPr>
        <p:cNvPr id="1" name=""/>
        <p:cNvGrpSpPr/>
        <p:nvPr/>
      </p:nvGrpSpPr>
      <p:grpSpPr>
        <a:xfrm>
          <a:off x="0" y="0"/>
          <a:ext cx="0" cy="0"/>
          <a:chOff x="0" y="0"/>
          <a:chExt cx="0" cy="0"/>
        </a:xfrm>
      </p:grpSpPr>
      <p:sp>
        <p:nvSpPr>
          <p:cNvPr id="6" name="Rechteck 5"/>
          <p:cNvSpPr/>
          <p:nvPr userDrawn="1"/>
        </p:nvSpPr>
        <p:spPr>
          <a:xfrm>
            <a:off x="1" y="2"/>
            <a:ext cx="12190413" cy="2313524"/>
          </a:xfrm>
          <a:prstGeom prst="rect">
            <a:avLst/>
          </a:prstGeom>
          <a:solidFill>
            <a:srgbClr val="00549F"/>
          </a:solidFill>
          <a:ln>
            <a:noFill/>
          </a:ln>
        </p:spPr>
        <p:style>
          <a:lnRef idx="2">
            <a:schemeClr val="accent1">
              <a:shade val="50000"/>
            </a:schemeClr>
          </a:lnRef>
          <a:fillRef idx="1">
            <a:schemeClr val="accent1"/>
          </a:fillRef>
          <a:effectRef idx="0">
            <a:schemeClr val="accent1"/>
          </a:effectRef>
          <a:fontRef idx="minor">
            <a:schemeClr val="lt1"/>
          </a:fontRef>
        </p:style>
        <p:txBody>
          <a:bodyPr lIns="216000" tIns="0" rIns="216000" bIns="0" anchor="ctr"/>
          <a:lstStyle/>
          <a:p>
            <a:pPr algn="ctr" eaLnBrk="1" fontAlgn="auto" hangingPunct="1">
              <a:spcBef>
                <a:spcPts val="0"/>
              </a:spcBef>
              <a:spcAft>
                <a:spcPts val="0"/>
              </a:spcAft>
              <a:defRPr/>
            </a:pPr>
            <a:endParaRPr lang="de-DE">
              <a:solidFill>
                <a:schemeClr val="bg1"/>
              </a:solidFill>
            </a:endParaRPr>
          </a:p>
        </p:txBody>
      </p:sp>
      <p:sp>
        <p:nvSpPr>
          <p:cNvPr id="7" name="Content Placeholder 2"/>
          <p:cNvSpPr>
            <a:spLocks noGrp="1"/>
          </p:cNvSpPr>
          <p:nvPr>
            <p:ph idx="1" hasCustomPrompt="1"/>
          </p:nvPr>
        </p:nvSpPr>
        <p:spPr>
          <a:xfrm>
            <a:off x="353955" y="2518244"/>
            <a:ext cx="11482505" cy="588784"/>
          </a:xfrm>
          <a:prstGeom prst="rect">
            <a:avLst/>
          </a:prstGeom>
          <a:noFill/>
        </p:spPr>
        <p:txBody>
          <a:bodyPr lIns="0" tIns="0" rIns="0" bIns="0">
            <a:noAutofit/>
          </a:bodyPr>
          <a:lstStyle>
            <a:lvl1pPr marL="0" indent="0">
              <a:lnSpc>
                <a:spcPct val="100000"/>
              </a:lnSpc>
              <a:spcBef>
                <a:spcPts val="0"/>
              </a:spcBef>
              <a:buFontTx/>
              <a:buNone/>
              <a:defRPr sz="3200" b="1" i="0" baseline="0">
                <a:solidFill>
                  <a:srgbClr val="00549F"/>
                </a:solidFill>
                <a:latin typeface="Arial" panose="020B0604020202020204" pitchFamily="34" charset="0"/>
                <a:cs typeface="Arial" panose="020B0604020202020204" pitchFamily="34" charset="0"/>
              </a:defRPr>
            </a:lvl1pPr>
            <a:lvl2pPr marL="161990" indent="134992">
              <a:buClr>
                <a:schemeClr val="tx2"/>
              </a:buClr>
              <a:defRPr sz="1400"/>
            </a:lvl2pPr>
            <a:lvl3pPr marL="323981" indent="134992">
              <a:buClr>
                <a:schemeClr val="tx2"/>
              </a:buClr>
              <a:buFont typeface="Symbol" panose="05050102010706020507" pitchFamily="18" charset="2"/>
              <a:buChar char="-"/>
              <a:defRPr sz="1200"/>
            </a:lvl3pPr>
            <a:lvl4pPr marL="485971" indent="134992">
              <a:buClr>
                <a:schemeClr val="tx2"/>
              </a:buClr>
              <a:buFont typeface="Wingdings" panose="05000000000000000000" pitchFamily="2" charset="2"/>
              <a:buChar char="§"/>
              <a:defRPr sz="1200"/>
            </a:lvl4pPr>
            <a:lvl5pPr marL="647963" indent="134992">
              <a:buClr>
                <a:schemeClr val="tx2"/>
              </a:buClr>
              <a:buFont typeface="Arial" panose="020B0604020202020204" pitchFamily="34" charset="0"/>
              <a:buChar char="-"/>
              <a:defRPr sz="1200"/>
            </a:lvl5pPr>
          </a:lstStyle>
          <a:p>
            <a:pPr lvl="0"/>
            <a:r>
              <a:rPr lang="de-DE" dirty="0"/>
              <a:t>Textmasterformat Arial 32 </a:t>
            </a:r>
            <a:r>
              <a:rPr lang="de-DE" dirty="0" err="1"/>
              <a:t>pt</a:t>
            </a:r>
            <a:r>
              <a:rPr lang="de-DE" dirty="0"/>
              <a:t> fett RWTH-blau</a:t>
            </a:r>
          </a:p>
        </p:txBody>
      </p:sp>
      <p:sp>
        <p:nvSpPr>
          <p:cNvPr id="8" name="Content Placeholder 2"/>
          <p:cNvSpPr>
            <a:spLocks noGrp="1"/>
          </p:cNvSpPr>
          <p:nvPr>
            <p:ph idx="13" hasCustomPrompt="1"/>
          </p:nvPr>
        </p:nvSpPr>
        <p:spPr>
          <a:xfrm>
            <a:off x="353955" y="3098706"/>
            <a:ext cx="11482505" cy="498786"/>
          </a:xfrm>
          <a:prstGeom prst="rect">
            <a:avLst/>
          </a:prstGeom>
          <a:noFill/>
        </p:spPr>
        <p:txBody>
          <a:bodyPr lIns="0" tIns="0" rIns="0" bIns="0">
            <a:noAutofit/>
          </a:bodyPr>
          <a:lstStyle>
            <a:lvl1pPr marL="0" indent="0">
              <a:lnSpc>
                <a:spcPct val="100000"/>
              </a:lnSpc>
              <a:spcBef>
                <a:spcPts val="0"/>
              </a:spcBef>
              <a:buFontTx/>
              <a:buNone/>
              <a:defRPr sz="1999" b="1" i="0">
                <a:solidFill>
                  <a:schemeClr val="tx1"/>
                </a:solidFill>
                <a:latin typeface="Arial" panose="020B0604020202020204" pitchFamily="34" charset="0"/>
                <a:cs typeface="Arial" panose="020B0604020202020204" pitchFamily="34" charset="0"/>
              </a:defRPr>
            </a:lvl1pPr>
            <a:lvl2pPr marL="161990" indent="134992">
              <a:buClr>
                <a:schemeClr val="tx2"/>
              </a:buClr>
              <a:defRPr sz="1400"/>
            </a:lvl2pPr>
            <a:lvl3pPr marL="323981" indent="134992">
              <a:buClr>
                <a:schemeClr val="tx2"/>
              </a:buClr>
              <a:buFont typeface="Symbol" panose="05050102010706020507" pitchFamily="18" charset="2"/>
              <a:buChar char="-"/>
              <a:defRPr sz="1200"/>
            </a:lvl3pPr>
            <a:lvl4pPr marL="485971" indent="134992">
              <a:buClr>
                <a:schemeClr val="tx2"/>
              </a:buClr>
              <a:buFont typeface="Wingdings" panose="05000000000000000000" pitchFamily="2" charset="2"/>
              <a:buChar char="§"/>
              <a:defRPr sz="1200"/>
            </a:lvl4pPr>
            <a:lvl5pPr marL="647963" indent="134992">
              <a:buClr>
                <a:schemeClr val="tx2"/>
              </a:buClr>
              <a:buFont typeface="Arial" panose="020B0604020202020204" pitchFamily="34" charset="0"/>
              <a:buChar char="-"/>
              <a:defRPr sz="1200"/>
            </a:lvl5pPr>
          </a:lstStyle>
          <a:p>
            <a:pPr lvl="0"/>
            <a:r>
              <a:rPr lang="de-DE" dirty="0"/>
              <a:t>Textmasterformat bearbeiten Arial 20 </a:t>
            </a:r>
            <a:r>
              <a:rPr lang="de-DE" dirty="0" err="1"/>
              <a:t>pt</a:t>
            </a:r>
            <a:r>
              <a:rPr lang="de-DE" dirty="0"/>
              <a:t> fett schwarz</a:t>
            </a:r>
          </a:p>
        </p:txBody>
      </p:sp>
      <p:pic>
        <p:nvPicPr>
          <p:cNvPr id="9" name="Grafik 8">
            <a:hlinkClick r:id="rId2"/>
            <a:extLst>
              <a:ext uri="{FF2B5EF4-FFF2-40B4-BE49-F238E27FC236}">
                <a16:creationId xmlns:a16="http://schemas.microsoft.com/office/drawing/2014/main" id="{81D2A5DE-FEDB-49E8-90B5-513E5C784C7C}"/>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60319" y="6229354"/>
            <a:ext cx="969717" cy="339524"/>
          </a:xfrm>
          <a:prstGeom prst="rect">
            <a:avLst/>
          </a:prstGeom>
        </p:spPr>
      </p:pic>
    </p:spTree>
    <p:extLst>
      <p:ext uri="{BB962C8B-B14F-4D97-AF65-F5344CB8AC3E}">
        <p14:creationId xmlns:p14="http://schemas.microsoft.com/office/powerpoint/2010/main" val="37922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folie (Titel und Inhal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334963" y="198413"/>
            <a:ext cx="11482505" cy="543726"/>
          </a:xfrm>
          <a:prstGeom prst="rect">
            <a:avLst/>
          </a:prstGeom>
        </p:spPr>
        <p:txBody>
          <a:bodyPr lIns="0" tIns="0" rIns="0" bIns="0" anchor="b" anchorCtr="0">
            <a:noAutofit/>
          </a:bodyPr>
          <a:lstStyle>
            <a:lvl1pPr algn="l">
              <a:defRPr sz="2000" b="1" baseline="0">
                <a:solidFill>
                  <a:srgbClr val="00549F"/>
                </a:solidFill>
                <a:latin typeface="Arial" panose="020B0604020202020204" pitchFamily="34" charset="0"/>
                <a:cs typeface="Arial" panose="020B0604020202020204" pitchFamily="34" charset="0"/>
              </a:defRPr>
            </a:lvl1pPr>
          </a:lstStyle>
          <a:p>
            <a:r>
              <a:rPr lang="de-DE" dirty="0"/>
              <a:t>Titelmasterformat durch Klicken bearbeiten Arial 20 </a:t>
            </a:r>
            <a:r>
              <a:rPr lang="de-DE" dirty="0" err="1"/>
              <a:t>pt</a:t>
            </a:r>
            <a:r>
              <a:rPr lang="de-DE" dirty="0"/>
              <a:t> fett RWTH-blau</a:t>
            </a:r>
            <a:endParaRPr lang="en-US" dirty="0"/>
          </a:p>
        </p:txBody>
      </p:sp>
      <p:sp>
        <p:nvSpPr>
          <p:cNvPr id="8" name="Textplatzhalter 11"/>
          <p:cNvSpPr>
            <a:spLocks noGrp="1"/>
          </p:cNvSpPr>
          <p:nvPr>
            <p:ph type="body" sz="quarter" idx="13" hasCustomPrompt="1"/>
          </p:nvPr>
        </p:nvSpPr>
        <p:spPr>
          <a:xfrm>
            <a:off x="334963" y="1173251"/>
            <a:ext cx="11482505" cy="4524287"/>
          </a:xfrm>
          <a:prstGeom prst="rect">
            <a:avLst/>
          </a:prstGeom>
        </p:spPr>
        <p:txBody>
          <a:bodyPr lIns="0" tIns="0" rIns="0" bIns="0"/>
          <a:lstStyle>
            <a:lvl1pPr marL="0" indent="0">
              <a:buNone/>
              <a:defRPr sz="1800">
                <a:latin typeface="Arial" panose="020B0604020202020204" pitchFamily="34" charset="0"/>
                <a:cs typeface="Arial" panose="020B0604020202020204" pitchFamily="34" charset="0"/>
              </a:defRPr>
            </a:lvl1pPr>
            <a:lvl2pPr>
              <a:defRPr sz="16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stStyle>
          <a:p>
            <a:pPr lvl="0"/>
            <a:r>
              <a:rPr lang="de-DE" dirty="0"/>
              <a:t>Textmasterformat bearbeiten Arial 18 </a:t>
            </a:r>
            <a:r>
              <a:rPr lang="de-DE" dirty="0" err="1"/>
              <a:t>pt</a:t>
            </a:r>
            <a:endParaRPr lang="de-DE" dirty="0"/>
          </a:p>
          <a:p>
            <a:pPr lvl="1"/>
            <a:r>
              <a:rPr lang="de-DE" dirty="0"/>
              <a:t>Zweite Ebene 16 </a:t>
            </a:r>
            <a:r>
              <a:rPr lang="de-DE" dirty="0" err="1"/>
              <a:t>pt</a:t>
            </a:r>
            <a:endParaRPr lang="de-DE" dirty="0"/>
          </a:p>
        </p:txBody>
      </p:sp>
      <p:cxnSp>
        <p:nvCxnSpPr>
          <p:cNvPr id="12" name="Gerader Verbinder 10"/>
          <p:cNvCxnSpPr/>
          <p:nvPr userDrawn="1"/>
        </p:nvCxnSpPr>
        <p:spPr>
          <a:xfrm>
            <a:off x="360318" y="814577"/>
            <a:ext cx="114824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Gerader Verbinder 11"/>
          <p:cNvCxnSpPr/>
          <p:nvPr userDrawn="1"/>
        </p:nvCxnSpPr>
        <p:spPr>
          <a:xfrm>
            <a:off x="360318" y="6041837"/>
            <a:ext cx="114824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Grafik 9">
            <a:hlinkClick r:id="rId2"/>
            <a:extLst>
              <a:ext uri="{FF2B5EF4-FFF2-40B4-BE49-F238E27FC236}">
                <a16:creationId xmlns:a16="http://schemas.microsoft.com/office/drawing/2014/main" id="{AA4C4836-DD45-4A8B-AC54-84309AEFB331}"/>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60319" y="6229354"/>
            <a:ext cx="969717" cy="339524"/>
          </a:xfrm>
          <a:prstGeom prst="rect">
            <a:avLst/>
          </a:prstGeom>
        </p:spPr>
      </p:pic>
    </p:spTree>
    <p:extLst>
      <p:ext uri="{BB962C8B-B14F-4D97-AF65-F5344CB8AC3E}">
        <p14:creationId xmlns:p14="http://schemas.microsoft.com/office/powerpoint/2010/main" val="2009937736"/>
      </p:ext>
    </p:extLst>
  </p:cSld>
  <p:clrMapOvr>
    <a:masterClrMapping/>
  </p:clrMapOvr>
  <p:extLst>
    <p:ext uri="{DCECCB84-F9BA-43D5-87BE-67443E8EF086}">
      <p15:sldGuideLst xmlns:p15="http://schemas.microsoft.com/office/powerpoint/2012/main">
        <p15:guide id="1" pos="211">
          <p15:clr>
            <a:srgbClr val="FBAE40"/>
          </p15:clr>
        </p15:guide>
        <p15:guide id="2" pos="7468">
          <p15:clr>
            <a:srgbClr val="FBAE40"/>
          </p15:clr>
        </p15:guide>
        <p15:guide id="3" orient="horz" pos="732">
          <p15:clr>
            <a:srgbClr val="FBAE40"/>
          </p15:clr>
        </p15:guide>
        <p15:guide id="4" orient="horz" pos="3589">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ld und Textblock">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334963" y="201647"/>
            <a:ext cx="11482505" cy="543726"/>
          </a:xfrm>
          <a:prstGeom prst="rect">
            <a:avLst/>
          </a:prstGeom>
        </p:spPr>
        <p:txBody>
          <a:bodyPr lIns="0" tIns="0" rIns="0" bIns="0" anchor="b" anchorCtr="0">
            <a:normAutofit/>
          </a:bodyPr>
          <a:lstStyle>
            <a:lvl1pPr algn="l">
              <a:defRPr sz="2000" b="1" baseline="0">
                <a:solidFill>
                  <a:srgbClr val="00549F"/>
                </a:solidFill>
                <a:latin typeface="Arial" panose="020B0604020202020204" pitchFamily="34" charset="0"/>
                <a:cs typeface="Arial" panose="020B0604020202020204" pitchFamily="34" charset="0"/>
              </a:defRPr>
            </a:lvl1pPr>
          </a:lstStyle>
          <a:p>
            <a:r>
              <a:rPr lang="de-DE" dirty="0"/>
              <a:t>Titelmasterformat durch Klicken bearbeiten Arial 20 </a:t>
            </a:r>
            <a:r>
              <a:rPr lang="de-DE" dirty="0" err="1"/>
              <a:t>pt</a:t>
            </a:r>
            <a:r>
              <a:rPr lang="de-DE" dirty="0"/>
              <a:t> fett RWTH-blau</a:t>
            </a:r>
            <a:endParaRPr lang="en-US" dirty="0"/>
          </a:p>
        </p:txBody>
      </p:sp>
      <p:cxnSp>
        <p:nvCxnSpPr>
          <p:cNvPr id="12" name="Gerader Verbinder 10"/>
          <p:cNvCxnSpPr/>
          <p:nvPr userDrawn="1"/>
        </p:nvCxnSpPr>
        <p:spPr>
          <a:xfrm>
            <a:off x="360318" y="814577"/>
            <a:ext cx="114824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Gerader Verbinder 11"/>
          <p:cNvCxnSpPr/>
          <p:nvPr userDrawn="1"/>
        </p:nvCxnSpPr>
        <p:spPr>
          <a:xfrm>
            <a:off x="360318" y="6041837"/>
            <a:ext cx="114824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Grafik 13">
            <a:hlinkClick r:id="rId2"/>
            <a:extLst>
              <a:ext uri="{FF2B5EF4-FFF2-40B4-BE49-F238E27FC236}">
                <a16:creationId xmlns:a16="http://schemas.microsoft.com/office/drawing/2014/main" id="{26590D45-133D-4F17-B811-295621B91F13}"/>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60319" y="6229354"/>
            <a:ext cx="969717" cy="339524"/>
          </a:xfrm>
          <a:prstGeom prst="rect">
            <a:avLst/>
          </a:prstGeom>
        </p:spPr>
      </p:pic>
    </p:spTree>
    <p:extLst>
      <p:ext uri="{BB962C8B-B14F-4D97-AF65-F5344CB8AC3E}">
        <p14:creationId xmlns:p14="http://schemas.microsoft.com/office/powerpoint/2010/main" val="1778765679"/>
      </p:ext>
    </p:extLst>
  </p:cSld>
  <p:clrMapOvr>
    <a:masterClrMapping/>
  </p:clrMapOvr>
  <p:extLst>
    <p:ext uri="{DCECCB84-F9BA-43D5-87BE-67443E8EF086}">
      <p15:sldGuideLst xmlns:p15="http://schemas.microsoft.com/office/powerpoint/2012/main">
        <p15:guide id="1" pos="211">
          <p15:clr>
            <a:srgbClr val="FBAE40"/>
          </p15:clr>
        </p15:guide>
        <p15:guide id="2" pos="7468">
          <p15:clr>
            <a:srgbClr val="FBAE40"/>
          </p15:clr>
        </p15:guide>
        <p15:guide id="3" orient="horz" pos="732">
          <p15:clr>
            <a:srgbClr val="FBAE40"/>
          </p15:clr>
        </p15:guide>
        <p15:guide id="4" orient="horz" pos="3589">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ild und Textblock">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334963" y="201647"/>
            <a:ext cx="11482505" cy="543726"/>
          </a:xfrm>
          <a:prstGeom prst="rect">
            <a:avLst/>
          </a:prstGeom>
        </p:spPr>
        <p:txBody>
          <a:bodyPr lIns="0" tIns="0" rIns="0" bIns="0" anchor="b" anchorCtr="0">
            <a:normAutofit/>
          </a:bodyPr>
          <a:lstStyle>
            <a:lvl1pPr algn="l">
              <a:defRPr sz="2000" b="1" baseline="0">
                <a:solidFill>
                  <a:srgbClr val="00549F"/>
                </a:solidFill>
                <a:latin typeface="Arial" panose="020B0604020202020204" pitchFamily="34" charset="0"/>
                <a:cs typeface="Arial" panose="020B0604020202020204" pitchFamily="34" charset="0"/>
              </a:defRPr>
            </a:lvl1pPr>
          </a:lstStyle>
          <a:p>
            <a:r>
              <a:rPr lang="de-DE" dirty="0"/>
              <a:t>Titelmasterformat durch Klicken bearbeiten Arial 20 </a:t>
            </a:r>
            <a:r>
              <a:rPr lang="de-DE" dirty="0" err="1"/>
              <a:t>pt</a:t>
            </a:r>
            <a:r>
              <a:rPr lang="de-DE" dirty="0"/>
              <a:t> fett RWTH-blau</a:t>
            </a:r>
            <a:endParaRPr lang="en-US" dirty="0"/>
          </a:p>
        </p:txBody>
      </p:sp>
      <p:cxnSp>
        <p:nvCxnSpPr>
          <p:cNvPr id="12" name="Gerader Verbinder 10"/>
          <p:cNvCxnSpPr/>
          <p:nvPr userDrawn="1"/>
        </p:nvCxnSpPr>
        <p:spPr>
          <a:xfrm>
            <a:off x="360318" y="814577"/>
            <a:ext cx="114824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Gerader Verbinder 11"/>
          <p:cNvCxnSpPr/>
          <p:nvPr userDrawn="1"/>
        </p:nvCxnSpPr>
        <p:spPr>
          <a:xfrm>
            <a:off x="360318" y="6041837"/>
            <a:ext cx="114824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4612997"/>
      </p:ext>
    </p:extLst>
  </p:cSld>
  <p:clrMapOvr>
    <a:masterClrMapping/>
  </p:clrMapOvr>
  <p:extLst>
    <p:ext uri="{DCECCB84-F9BA-43D5-87BE-67443E8EF086}">
      <p15:sldGuideLst xmlns:p15="http://schemas.microsoft.com/office/powerpoint/2012/main">
        <p15:guide id="1" pos="211">
          <p15:clr>
            <a:srgbClr val="FBAE40"/>
          </p15:clr>
        </p15:guide>
        <p15:guide id="2" pos="7468">
          <p15:clr>
            <a:srgbClr val="FBAE40"/>
          </p15:clr>
        </p15:guide>
        <p15:guide id="3" orient="horz" pos="732">
          <p15:clr>
            <a:srgbClr val="FBAE40"/>
          </p15:clr>
        </p15:guide>
        <p15:guide id="4" orient="horz" pos="3589">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hr- und Lernziele">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334963" y="209662"/>
            <a:ext cx="11482505" cy="543726"/>
          </a:xfrm>
          <a:prstGeom prst="rect">
            <a:avLst/>
          </a:prstGeom>
        </p:spPr>
        <p:txBody>
          <a:bodyPr lIns="0" tIns="0" rIns="0" bIns="0" anchor="b" anchorCtr="0">
            <a:normAutofit/>
          </a:bodyPr>
          <a:lstStyle>
            <a:lvl1pPr algn="l">
              <a:defRPr sz="2000" b="1" baseline="0">
                <a:solidFill>
                  <a:srgbClr val="00549F"/>
                </a:solidFill>
                <a:latin typeface="Arial" panose="020B0604020202020204" pitchFamily="34" charset="0"/>
                <a:cs typeface="Arial" panose="020B0604020202020204" pitchFamily="34" charset="0"/>
              </a:defRPr>
            </a:lvl1pPr>
          </a:lstStyle>
          <a:p>
            <a:r>
              <a:rPr lang="de-DE" dirty="0"/>
              <a:t>Lehr- und Lernziele der Veranstaltung</a:t>
            </a:r>
            <a:endParaRPr lang="en-US" dirty="0"/>
          </a:p>
        </p:txBody>
      </p:sp>
      <p:cxnSp>
        <p:nvCxnSpPr>
          <p:cNvPr id="12" name="Gerader Verbinder 10"/>
          <p:cNvCxnSpPr/>
          <p:nvPr userDrawn="1"/>
        </p:nvCxnSpPr>
        <p:spPr>
          <a:xfrm>
            <a:off x="360318" y="814577"/>
            <a:ext cx="114824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Gerader Verbinder 11"/>
          <p:cNvCxnSpPr/>
          <p:nvPr userDrawn="1"/>
        </p:nvCxnSpPr>
        <p:spPr>
          <a:xfrm>
            <a:off x="360318" y="6041837"/>
            <a:ext cx="114824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 Box 32">
            <a:extLst>
              <a:ext uri="{FF2B5EF4-FFF2-40B4-BE49-F238E27FC236}">
                <a16:creationId xmlns:a16="http://schemas.microsoft.com/office/drawing/2014/main" id="{B990CFDD-C7FF-4CED-A771-F0A16E7C0F02}"/>
              </a:ext>
            </a:extLst>
          </p:cNvPr>
          <p:cNvSpPr txBox="1">
            <a:spLocks noChangeArrowheads="1"/>
          </p:cNvSpPr>
          <p:nvPr userDrawn="1"/>
        </p:nvSpPr>
        <p:spPr bwMode="auto">
          <a:xfrm>
            <a:off x="350660" y="2758137"/>
            <a:ext cx="13084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spAutoFit/>
          </a:bodyPr>
          <a:lstStyle>
            <a:lvl1pPr>
              <a:defRPr sz="1600">
                <a:solidFill>
                  <a:schemeClr val="bg1"/>
                </a:solidFill>
                <a:latin typeface="Arial" charset="0"/>
              </a:defRPr>
            </a:lvl1pPr>
            <a:lvl2pPr marL="742950" indent="-285750">
              <a:defRPr sz="1600">
                <a:solidFill>
                  <a:schemeClr val="bg1"/>
                </a:solidFill>
                <a:latin typeface="Arial" charset="0"/>
              </a:defRPr>
            </a:lvl2pPr>
            <a:lvl3pPr marL="1143000" indent="-228600">
              <a:defRPr sz="1600">
                <a:solidFill>
                  <a:schemeClr val="bg1"/>
                </a:solidFill>
                <a:latin typeface="Arial" charset="0"/>
              </a:defRPr>
            </a:lvl3pPr>
            <a:lvl4pPr marL="1600200" indent="-228600">
              <a:defRPr sz="1600">
                <a:solidFill>
                  <a:schemeClr val="bg1"/>
                </a:solidFill>
                <a:latin typeface="Arial" charset="0"/>
              </a:defRPr>
            </a:lvl4pPr>
            <a:lvl5pPr marL="2057400" indent="-228600">
              <a:defRPr sz="1600">
                <a:solidFill>
                  <a:schemeClr val="bg1"/>
                </a:solidFill>
                <a:latin typeface="Arial" charset="0"/>
              </a:defRPr>
            </a:lvl5pPr>
            <a:lvl6pPr marL="2514600" indent="-228600" eaLnBrk="0" fontAlgn="base" hangingPunct="0">
              <a:spcBef>
                <a:spcPct val="0"/>
              </a:spcBef>
              <a:spcAft>
                <a:spcPct val="0"/>
              </a:spcAft>
              <a:defRPr sz="1600">
                <a:solidFill>
                  <a:schemeClr val="bg1"/>
                </a:solidFill>
                <a:latin typeface="Arial" charset="0"/>
              </a:defRPr>
            </a:lvl6pPr>
            <a:lvl7pPr marL="2971800" indent="-228600" eaLnBrk="0" fontAlgn="base" hangingPunct="0">
              <a:spcBef>
                <a:spcPct val="0"/>
              </a:spcBef>
              <a:spcAft>
                <a:spcPct val="0"/>
              </a:spcAft>
              <a:defRPr sz="1600">
                <a:solidFill>
                  <a:schemeClr val="bg1"/>
                </a:solidFill>
                <a:latin typeface="Arial" charset="0"/>
              </a:defRPr>
            </a:lvl7pPr>
            <a:lvl8pPr marL="3429000" indent="-228600" eaLnBrk="0" fontAlgn="base" hangingPunct="0">
              <a:spcBef>
                <a:spcPct val="0"/>
              </a:spcBef>
              <a:spcAft>
                <a:spcPct val="0"/>
              </a:spcAft>
              <a:defRPr sz="1600">
                <a:solidFill>
                  <a:schemeClr val="bg1"/>
                </a:solidFill>
                <a:latin typeface="Arial" charset="0"/>
              </a:defRPr>
            </a:lvl8pPr>
            <a:lvl9pPr marL="3886200" indent="-228600" eaLnBrk="0" fontAlgn="base" hangingPunct="0">
              <a:spcBef>
                <a:spcPct val="0"/>
              </a:spcBef>
              <a:spcAft>
                <a:spcPct val="0"/>
              </a:spcAft>
              <a:defRPr sz="1600">
                <a:solidFill>
                  <a:schemeClr val="bg1"/>
                </a:solidFill>
                <a:latin typeface="Arial" charset="0"/>
              </a:defRPr>
            </a:lvl9pPr>
          </a:lstStyle>
          <a:p>
            <a:pPr algn="l"/>
            <a:r>
              <a:rPr lang="de-DE" sz="1800" dirty="0">
                <a:solidFill>
                  <a:schemeClr val="tx1"/>
                </a:solidFill>
              </a:rPr>
              <a:t>analysieren</a:t>
            </a:r>
          </a:p>
        </p:txBody>
      </p:sp>
      <p:sp>
        <p:nvSpPr>
          <p:cNvPr id="8" name="Text Box 35">
            <a:extLst>
              <a:ext uri="{FF2B5EF4-FFF2-40B4-BE49-F238E27FC236}">
                <a16:creationId xmlns:a16="http://schemas.microsoft.com/office/drawing/2014/main" id="{A8A27BE0-BE92-40A0-BD5A-DD6C4389C83B}"/>
              </a:ext>
            </a:extLst>
          </p:cNvPr>
          <p:cNvSpPr txBox="1">
            <a:spLocks noChangeArrowheads="1"/>
          </p:cNvSpPr>
          <p:nvPr userDrawn="1"/>
        </p:nvSpPr>
        <p:spPr bwMode="auto">
          <a:xfrm>
            <a:off x="350660" y="3550401"/>
            <a:ext cx="11930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spAutoFit/>
          </a:bodyPr>
          <a:lstStyle>
            <a:lvl1pPr>
              <a:defRPr sz="1600">
                <a:solidFill>
                  <a:schemeClr val="bg1"/>
                </a:solidFill>
                <a:latin typeface="Arial" charset="0"/>
              </a:defRPr>
            </a:lvl1pPr>
            <a:lvl2pPr marL="742950" indent="-285750">
              <a:defRPr sz="1600">
                <a:solidFill>
                  <a:schemeClr val="bg1"/>
                </a:solidFill>
                <a:latin typeface="Arial" charset="0"/>
              </a:defRPr>
            </a:lvl2pPr>
            <a:lvl3pPr marL="1143000" indent="-228600">
              <a:defRPr sz="1600">
                <a:solidFill>
                  <a:schemeClr val="bg1"/>
                </a:solidFill>
                <a:latin typeface="Arial" charset="0"/>
              </a:defRPr>
            </a:lvl3pPr>
            <a:lvl4pPr marL="1600200" indent="-228600">
              <a:defRPr sz="1600">
                <a:solidFill>
                  <a:schemeClr val="bg1"/>
                </a:solidFill>
                <a:latin typeface="Arial" charset="0"/>
              </a:defRPr>
            </a:lvl4pPr>
            <a:lvl5pPr marL="2057400" indent="-228600">
              <a:defRPr sz="1600">
                <a:solidFill>
                  <a:schemeClr val="bg1"/>
                </a:solidFill>
                <a:latin typeface="Arial" charset="0"/>
              </a:defRPr>
            </a:lvl5pPr>
            <a:lvl6pPr marL="2514600" indent="-228600" eaLnBrk="0" fontAlgn="base" hangingPunct="0">
              <a:spcBef>
                <a:spcPct val="0"/>
              </a:spcBef>
              <a:spcAft>
                <a:spcPct val="0"/>
              </a:spcAft>
              <a:defRPr sz="1600">
                <a:solidFill>
                  <a:schemeClr val="bg1"/>
                </a:solidFill>
                <a:latin typeface="Arial" charset="0"/>
              </a:defRPr>
            </a:lvl6pPr>
            <a:lvl7pPr marL="2971800" indent="-228600" eaLnBrk="0" fontAlgn="base" hangingPunct="0">
              <a:spcBef>
                <a:spcPct val="0"/>
              </a:spcBef>
              <a:spcAft>
                <a:spcPct val="0"/>
              </a:spcAft>
              <a:defRPr sz="1600">
                <a:solidFill>
                  <a:schemeClr val="bg1"/>
                </a:solidFill>
                <a:latin typeface="Arial" charset="0"/>
              </a:defRPr>
            </a:lvl7pPr>
            <a:lvl8pPr marL="3429000" indent="-228600" eaLnBrk="0" fontAlgn="base" hangingPunct="0">
              <a:spcBef>
                <a:spcPct val="0"/>
              </a:spcBef>
              <a:spcAft>
                <a:spcPct val="0"/>
              </a:spcAft>
              <a:defRPr sz="1600">
                <a:solidFill>
                  <a:schemeClr val="bg1"/>
                </a:solidFill>
                <a:latin typeface="Arial" charset="0"/>
              </a:defRPr>
            </a:lvl8pPr>
            <a:lvl9pPr marL="3886200" indent="-228600" eaLnBrk="0" fontAlgn="base" hangingPunct="0">
              <a:spcBef>
                <a:spcPct val="0"/>
              </a:spcBef>
              <a:spcAft>
                <a:spcPct val="0"/>
              </a:spcAft>
              <a:defRPr sz="1600">
                <a:solidFill>
                  <a:schemeClr val="bg1"/>
                </a:solidFill>
                <a:latin typeface="Arial" charset="0"/>
              </a:defRPr>
            </a:lvl9pPr>
          </a:lstStyle>
          <a:p>
            <a:pPr algn="l"/>
            <a:r>
              <a:rPr lang="de-DE" sz="1800" dirty="0">
                <a:solidFill>
                  <a:schemeClr val="tx1"/>
                </a:solidFill>
              </a:rPr>
              <a:t>anwenden</a:t>
            </a:r>
          </a:p>
        </p:txBody>
      </p:sp>
      <p:sp>
        <p:nvSpPr>
          <p:cNvPr id="10" name="Text Box 38">
            <a:extLst>
              <a:ext uri="{FF2B5EF4-FFF2-40B4-BE49-F238E27FC236}">
                <a16:creationId xmlns:a16="http://schemas.microsoft.com/office/drawing/2014/main" id="{42ACB213-4EC8-4DF2-8184-5D537C109522}"/>
              </a:ext>
            </a:extLst>
          </p:cNvPr>
          <p:cNvSpPr txBox="1">
            <a:spLocks noChangeArrowheads="1"/>
          </p:cNvSpPr>
          <p:nvPr userDrawn="1"/>
        </p:nvSpPr>
        <p:spPr bwMode="auto">
          <a:xfrm>
            <a:off x="350660" y="4341078"/>
            <a:ext cx="11417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spAutoFit/>
          </a:bodyPr>
          <a:lstStyle>
            <a:lvl1pPr>
              <a:defRPr sz="1600">
                <a:solidFill>
                  <a:schemeClr val="bg1"/>
                </a:solidFill>
                <a:latin typeface="Arial" charset="0"/>
              </a:defRPr>
            </a:lvl1pPr>
            <a:lvl2pPr marL="742950" indent="-285750">
              <a:defRPr sz="1600">
                <a:solidFill>
                  <a:schemeClr val="bg1"/>
                </a:solidFill>
                <a:latin typeface="Arial" charset="0"/>
              </a:defRPr>
            </a:lvl2pPr>
            <a:lvl3pPr marL="1143000" indent="-228600">
              <a:defRPr sz="1600">
                <a:solidFill>
                  <a:schemeClr val="bg1"/>
                </a:solidFill>
                <a:latin typeface="Arial" charset="0"/>
              </a:defRPr>
            </a:lvl3pPr>
            <a:lvl4pPr marL="1600200" indent="-228600">
              <a:defRPr sz="1600">
                <a:solidFill>
                  <a:schemeClr val="bg1"/>
                </a:solidFill>
                <a:latin typeface="Arial" charset="0"/>
              </a:defRPr>
            </a:lvl4pPr>
            <a:lvl5pPr marL="2057400" indent="-228600">
              <a:defRPr sz="1600">
                <a:solidFill>
                  <a:schemeClr val="bg1"/>
                </a:solidFill>
                <a:latin typeface="Arial" charset="0"/>
              </a:defRPr>
            </a:lvl5pPr>
            <a:lvl6pPr marL="2514600" indent="-228600" eaLnBrk="0" fontAlgn="base" hangingPunct="0">
              <a:spcBef>
                <a:spcPct val="0"/>
              </a:spcBef>
              <a:spcAft>
                <a:spcPct val="0"/>
              </a:spcAft>
              <a:defRPr sz="1600">
                <a:solidFill>
                  <a:schemeClr val="bg1"/>
                </a:solidFill>
                <a:latin typeface="Arial" charset="0"/>
              </a:defRPr>
            </a:lvl6pPr>
            <a:lvl7pPr marL="2971800" indent="-228600" eaLnBrk="0" fontAlgn="base" hangingPunct="0">
              <a:spcBef>
                <a:spcPct val="0"/>
              </a:spcBef>
              <a:spcAft>
                <a:spcPct val="0"/>
              </a:spcAft>
              <a:defRPr sz="1600">
                <a:solidFill>
                  <a:schemeClr val="bg1"/>
                </a:solidFill>
                <a:latin typeface="Arial" charset="0"/>
              </a:defRPr>
            </a:lvl7pPr>
            <a:lvl8pPr marL="3429000" indent="-228600" eaLnBrk="0" fontAlgn="base" hangingPunct="0">
              <a:spcBef>
                <a:spcPct val="0"/>
              </a:spcBef>
              <a:spcAft>
                <a:spcPct val="0"/>
              </a:spcAft>
              <a:defRPr sz="1600">
                <a:solidFill>
                  <a:schemeClr val="bg1"/>
                </a:solidFill>
                <a:latin typeface="Arial" charset="0"/>
              </a:defRPr>
            </a:lvl8pPr>
            <a:lvl9pPr marL="3886200" indent="-228600" eaLnBrk="0" fontAlgn="base" hangingPunct="0">
              <a:spcBef>
                <a:spcPct val="0"/>
              </a:spcBef>
              <a:spcAft>
                <a:spcPct val="0"/>
              </a:spcAft>
              <a:defRPr sz="1600">
                <a:solidFill>
                  <a:schemeClr val="bg1"/>
                </a:solidFill>
                <a:latin typeface="Arial" charset="0"/>
              </a:defRPr>
            </a:lvl9pPr>
          </a:lstStyle>
          <a:p>
            <a:pPr algn="l"/>
            <a:r>
              <a:rPr lang="de-DE" sz="1800" dirty="0">
                <a:solidFill>
                  <a:schemeClr val="tx1"/>
                </a:solidFill>
              </a:rPr>
              <a:t>verstehen</a:t>
            </a:r>
          </a:p>
        </p:txBody>
      </p:sp>
      <p:sp>
        <p:nvSpPr>
          <p:cNvPr id="11" name="Text Box 41">
            <a:extLst>
              <a:ext uri="{FF2B5EF4-FFF2-40B4-BE49-F238E27FC236}">
                <a16:creationId xmlns:a16="http://schemas.microsoft.com/office/drawing/2014/main" id="{C0B793E8-799D-4081-AC8D-80B023DE52C1}"/>
              </a:ext>
            </a:extLst>
          </p:cNvPr>
          <p:cNvSpPr txBox="1">
            <a:spLocks noChangeArrowheads="1"/>
          </p:cNvSpPr>
          <p:nvPr userDrawn="1"/>
        </p:nvSpPr>
        <p:spPr bwMode="auto">
          <a:xfrm>
            <a:off x="350660" y="5133342"/>
            <a:ext cx="9750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spAutoFit/>
          </a:bodyPr>
          <a:lstStyle>
            <a:lvl1pPr>
              <a:defRPr sz="1600">
                <a:solidFill>
                  <a:schemeClr val="bg1"/>
                </a:solidFill>
                <a:latin typeface="Arial" charset="0"/>
              </a:defRPr>
            </a:lvl1pPr>
            <a:lvl2pPr marL="742950" indent="-285750">
              <a:defRPr sz="1600">
                <a:solidFill>
                  <a:schemeClr val="bg1"/>
                </a:solidFill>
                <a:latin typeface="Arial" charset="0"/>
              </a:defRPr>
            </a:lvl2pPr>
            <a:lvl3pPr marL="1143000" indent="-228600">
              <a:defRPr sz="1600">
                <a:solidFill>
                  <a:schemeClr val="bg1"/>
                </a:solidFill>
                <a:latin typeface="Arial" charset="0"/>
              </a:defRPr>
            </a:lvl3pPr>
            <a:lvl4pPr marL="1600200" indent="-228600">
              <a:defRPr sz="1600">
                <a:solidFill>
                  <a:schemeClr val="bg1"/>
                </a:solidFill>
                <a:latin typeface="Arial" charset="0"/>
              </a:defRPr>
            </a:lvl4pPr>
            <a:lvl5pPr marL="2057400" indent="-228600">
              <a:defRPr sz="1600">
                <a:solidFill>
                  <a:schemeClr val="bg1"/>
                </a:solidFill>
                <a:latin typeface="Arial" charset="0"/>
              </a:defRPr>
            </a:lvl5pPr>
            <a:lvl6pPr marL="2514600" indent="-228600" eaLnBrk="0" fontAlgn="base" hangingPunct="0">
              <a:spcBef>
                <a:spcPct val="0"/>
              </a:spcBef>
              <a:spcAft>
                <a:spcPct val="0"/>
              </a:spcAft>
              <a:defRPr sz="1600">
                <a:solidFill>
                  <a:schemeClr val="bg1"/>
                </a:solidFill>
                <a:latin typeface="Arial" charset="0"/>
              </a:defRPr>
            </a:lvl6pPr>
            <a:lvl7pPr marL="2971800" indent="-228600" eaLnBrk="0" fontAlgn="base" hangingPunct="0">
              <a:spcBef>
                <a:spcPct val="0"/>
              </a:spcBef>
              <a:spcAft>
                <a:spcPct val="0"/>
              </a:spcAft>
              <a:defRPr sz="1600">
                <a:solidFill>
                  <a:schemeClr val="bg1"/>
                </a:solidFill>
                <a:latin typeface="Arial" charset="0"/>
              </a:defRPr>
            </a:lvl7pPr>
            <a:lvl8pPr marL="3429000" indent="-228600" eaLnBrk="0" fontAlgn="base" hangingPunct="0">
              <a:spcBef>
                <a:spcPct val="0"/>
              </a:spcBef>
              <a:spcAft>
                <a:spcPct val="0"/>
              </a:spcAft>
              <a:defRPr sz="1600">
                <a:solidFill>
                  <a:schemeClr val="bg1"/>
                </a:solidFill>
                <a:latin typeface="Arial" charset="0"/>
              </a:defRPr>
            </a:lvl8pPr>
            <a:lvl9pPr marL="3886200" indent="-228600" eaLnBrk="0" fontAlgn="base" hangingPunct="0">
              <a:spcBef>
                <a:spcPct val="0"/>
              </a:spcBef>
              <a:spcAft>
                <a:spcPct val="0"/>
              </a:spcAft>
              <a:defRPr sz="1600">
                <a:solidFill>
                  <a:schemeClr val="bg1"/>
                </a:solidFill>
                <a:latin typeface="Arial" charset="0"/>
              </a:defRPr>
            </a:lvl9pPr>
          </a:lstStyle>
          <a:p>
            <a:pPr algn="l"/>
            <a:r>
              <a:rPr lang="de-DE" sz="1800" dirty="0">
                <a:solidFill>
                  <a:schemeClr val="tx1"/>
                </a:solidFill>
              </a:rPr>
              <a:t>erinnern</a:t>
            </a:r>
          </a:p>
        </p:txBody>
      </p:sp>
      <p:sp>
        <p:nvSpPr>
          <p:cNvPr id="14" name="Text Box 32">
            <a:extLst>
              <a:ext uri="{FF2B5EF4-FFF2-40B4-BE49-F238E27FC236}">
                <a16:creationId xmlns:a16="http://schemas.microsoft.com/office/drawing/2014/main" id="{C733F2ED-6571-4595-865A-AC225C64E198}"/>
              </a:ext>
            </a:extLst>
          </p:cNvPr>
          <p:cNvSpPr txBox="1">
            <a:spLocks noChangeArrowheads="1"/>
          </p:cNvSpPr>
          <p:nvPr userDrawn="1"/>
        </p:nvSpPr>
        <p:spPr bwMode="auto">
          <a:xfrm>
            <a:off x="350660" y="1160169"/>
            <a:ext cx="12017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spAutoFit/>
          </a:bodyPr>
          <a:lstStyle>
            <a:lvl1pPr>
              <a:defRPr sz="1600">
                <a:solidFill>
                  <a:schemeClr val="bg1"/>
                </a:solidFill>
                <a:latin typeface="Arial" charset="0"/>
              </a:defRPr>
            </a:lvl1pPr>
            <a:lvl2pPr marL="742950" indent="-285750">
              <a:defRPr sz="1600">
                <a:solidFill>
                  <a:schemeClr val="bg1"/>
                </a:solidFill>
                <a:latin typeface="Arial" charset="0"/>
              </a:defRPr>
            </a:lvl2pPr>
            <a:lvl3pPr marL="1143000" indent="-228600">
              <a:defRPr sz="1600">
                <a:solidFill>
                  <a:schemeClr val="bg1"/>
                </a:solidFill>
                <a:latin typeface="Arial" charset="0"/>
              </a:defRPr>
            </a:lvl3pPr>
            <a:lvl4pPr marL="1600200" indent="-228600">
              <a:defRPr sz="1600">
                <a:solidFill>
                  <a:schemeClr val="bg1"/>
                </a:solidFill>
                <a:latin typeface="Arial" charset="0"/>
              </a:defRPr>
            </a:lvl4pPr>
            <a:lvl5pPr marL="2057400" indent="-228600">
              <a:defRPr sz="1600">
                <a:solidFill>
                  <a:schemeClr val="bg1"/>
                </a:solidFill>
                <a:latin typeface="Arial" charset="0"/>
              </a:defRPr>
            </a:lvl5pPr>
            <a:lvl6pPr marL="2514600" indent="-228600" eaLnBrk="0" fontAlgn="base" hangingPunct="0">
              <a:spcBef>
                <a:spcPct val="0"/>
              </a:spcBef>
              <a:spcAft>
                <a:spcPct val="0"/>
              </a:spcAft>
              <a:defRPr sz="1600">
                <a:solidFill>
                  <a:schemeClr val="bg1"/>
                </a:solidFill>
                <a:latin typeface="Arial" charset="0"/>
              </a:defRPr>
            </a:lvl6pPr>
            <a:lvl7pPr marL="2971800" indent="-228600" eaLnBrk="0" fontAlgn="base" hangingPunct="0">
              <a:spcBef>
                <a:spcPct val="0"/>
              </a:spcBef>
              <a:spcAft>
                <a:spcPct val="0"/>
              </a:spcAft>
              <a:defRPr sz="1600">
                <a:solidFill>
                  <a:schemeClr val="bg1"/>
                </a:solidFill>
                <a:latin typeface="Arial" charset="0"/>
              </a:defRPr>
            </a:lvl7pPr>
            <a:lvl8pPr marL="3429000" indent="-228600" eaLnBrk="0" fontAlgn="base" hangingPunct="0">
              <a:spcBef>
                <a:spcPct val="0"/>
              </a:spcBef>
              <a:spcAft>
                <a:spcPct val="0"/>
              </a:spcAft>
              <a:defRPr sz="1600">
                <a:solidFill>
                  <a:schemeClr val="bg1"/>
                </a:solidFill>
                <a:latin typeface="Arial" charset="0"/>
              </a:defRPr>
            </a:lvl8pPr>
            <a:lvl9pPr marL="3886200" indent="-228600" eaLnBrk="0" fontAlgn="base" hangingPunct="0">
              <a:spcBef>
                <a:spcPct val="0"/>
              </a:spcBef>
              <a:spcAft>
                <a:spcPct val="0"/>
              </a:spcAft>
              <a:defRPr sz="1600">
                <a:solidFill>
                  <a:schemeClr val="bg1"/>
                </a:solidFill>
                <a:latin typeface="Arial" charset="0"/>
              </a:defRPr>
            </a:lvl9pPr>
          </a:lstStyle>
          <a:p>
            <a:pPr algn="l"/>
            <a:r>
              <a:rPr lang="de-DE" sz="1800" dirty="0">
                <a:solidFill>
                  <a:schemeClr val="tx1"/>
                </a:solidFill>
              </a:rPr>
              <a:t>erschaffen</a:t>
            </a:r>
          </a:p>
        </p:txBody>
      </p:sp>
      <p:sp>
        <p:nvSpPr>
          <p:cNvPr id="15" name="Text Box 35">
            <a:extLst>
              <a:ext uri="{FF2B5EF4-FFF2-40B4-BE49-F238E27FC236}">
                <a16:creationId xmlns:a16="http://schemas.microsoft.com/office/drawing/2014/main" id="{42EA27B3-516D-4900-9A2E-8B573C154CC2}"/>
              </a:ext>
            </a:extLst>
          </p:cNvPr>
          <p:cNvSpPr txBox="1">
            <a:spLocks noChangeArrowheads="1"/>
          </p:cNvSpPr>
          <p:nvPr userDrawn="1"/>
        </p:nvSpPr>
        <p:spPr bwMode="auto">
          <a:xfrm>
            <a:off x="350660" y="1965873"/>
            <a:ext cx="10776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spAutoFit/>
          </a:bodyPr>
          <a:lstStyle>
            <a:lvl1pPr>
              <a:defRPr sz="1600">
                <a:solidFill>
                  <a:schemeClr val="bg1"/>
                </a:solidFill>
                <a:latin typeface="Arial" charset="0"/>
              </a:defRPr>
            </a:lvl1pPr>
            <a:lvl2pPr marL="742950" indent="-285750">
              <a:defRPr sz="1600">
                <a:solidFill>
                  <a:schemeClr val="bg1"/>
                </a:solidFill>
                <a:latin typeface="Arial" charset="0"/>
              </a:defRPr>
            </a:lvl2pPr>
            <a:lvl3pPr marL="1143000" indent="-228600">
              <a:defRPr sz="1600">
                <a:solidFill>
                  <a:schemeClr val="bg1"/>
                </a:solidFill>
                <a:latin typeface="Arial" charset="0"/>
              </a:defRPr>
            </a:lvl3pPr>
            <a:lvl4pPr marL="1600200" indent="-228600">
              <a:defRPr sz="1600">
                <a:solidFill>
                  <a:schemeClr val="bg1"/>
                </a:solidFill>
                <a:latin typeface="Arial" charset="0"/>
              </a:defRPr>
            </a:lvl4pPr>
            <a:lvl5pPr marL="2057400" indent="-228600">
              <a:defRPr sz="1600">
                <a:solidFill>
                  <a:schemeClr val="bg1"/>
                </a:solidFill>
                <a:latin typeface="Arial" charset="0"/>
              </a:defRPr>
            </a:lvl5pPr>
            <a:lvl6pPr marL="2514600" indent="-228600" eaLnBrk="0" fontAlgn="base" hangingPunct="0">
              <a:spcBef>
                <a:spcPct val="0"/>
              </a:spcBef>
              <a:spcAft>
                <a:spcPct val="0"/>
              </a:spcAft>
              <a:defRPr sz="1600">
                <a:solidFill>
                  <a:schemeClr val="bg1"/>
                </a:solidFill>
                <a:latin typeface="Arial" charset="0"/>
              </a:defRPr>
            </a:lvl6pPr>
            <a:lvl7pPr marL="2971800" indent="-228600" eaLnBrk="0" fontAlgn="base" hangingPunct="0">
              <a:spcBef>
                <a:spcPct val="0"/>
              </a:spcBef>
              <a:spcAft>
                <a:spcPct val="0"/>
              </a:spcAft>
              <a:defRPr sz="1600">
                <a:solidFill>
                  <a:schemeClr val="bg1"/>
                </a:solidFill>
                <a:latin typeface="Arial" charset="0"/>
              </a:defRPr>
            </a:lvl7pPr>
            <a:lvl8pPr marL="3429000" indent="-228600" eaLnBrk="0" fontAlgn="base" hangingPunct="0">
              <a:spcBef>
                <a:spcPct val="0"/>
              </a:spcBef>
              <a:spcAft>
                <a:spcPct val="0"/>
              </a:spcAft>
              <a:defRPr sz="1600">
                <a:solidFill>
                  <a:schemeClr val="bg1"/>
                </a:solidFill>
                <a:latin typeface="Arial" charset="0"/>
              </a:defRPr>
            </a:lvl8pPr>
            <a:lvl9pPr marL="3886200" indent="-228600" eaLnBrk="0" fontAlgn="base" hangingPunct="0">
              <a:spcBef>
                <a:spcPct val="0"/>
              </a:spcBef>
              <a:spcAft>
                <a:spcPct val="0"/>
              </a:spcAft>
              <a:defRPr sz="1600">
                <a:solidFill>
                  <a:schemeClr val="bg1"/>
                </a:solidFill>
                <a:latin typeface="Arial" charset="0"/>
              </a:defRPr>
            </a:lvl9pPr>
          </a:lstStyle>
          <a:p>
            <a:pPr algn="l"/>
            <a:r>
              <a:rPr lang="de-DE" sz="1800" dirty="0">
                <a:solidFill>
                  <a:schemeClr val="tx1"/>
                </a:solidFill>
              </a:rPr>
              <a:t>bewerten</a:t>
            </a:r>
          </a:p>
        </p:txBody>
      </p:sp>
      <p:pic>
        <p:nvPicPr>
          <p:cNvPr id="16" name="Grafik 15">
            <a:hlinkClick r:id="rId2"/>
            <a:extLst>
              <a:ext uri="{FF2B5EF4-FFF2-40B4-BE49-F238E27FC236}">
                <a16:creationId xmlns:a16="http://schemas.microsoft.com/office/drawing/2014/main" id="{50E033D7-BF27-4DF6-92B3-AD8FE258386E}"/>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60319" y="6229354"/>
            <a:ext cx="969717" cy="339524"/>
          </a:xfrm>
          <a:prstGeom prst="rect">
            <a:avLst/>
          </a:prstGeom>
        </p:spPr>
      </p:pic>
    </p:spTree>
    <p:extLst>
      <p:ext uri="{BB962C8B-B14F-4D97-AF65-F5344CB8AC3E}">
        <p14:creationId xmlns:p14="http://schemas.microsoft.com/office/powerpoint/2010/main" val="3685628503"/>
      </p:ext>
    </p:extLst>
  </p:cSld>
  <p:clrMapOvr>
    <a:masterClrMapping/>
  </p:clrMapOvr>
  <p:extLst>
    <p:ext uri="{DCECCB84-F9BA-43D5-87BE-67443E8EF086}">
      <p15:sldGuideLst xmlns:p15="http://schemas.microsoft.com/office/powerpoint/2012/main">
        <p15:guide id="1" pos="211">
          <p15:clr>
            <a:srgbClr val="FBAE40"/>
          </p15:clr>
        </p15:guide>
        <p15:guide id="2" pos="7468">
          <p15:clr>
            <a:srgbClr val="FBAE40"/>
          </p15:clr>
        </p15:guide>
        <p15:guide id="3" orient="horz" pos="732">
          <p15:clr>
            <a:srgbClr val="FBAE40"/>
          </p15:clr>
        </p15:guide>
        <p15:guide id="4" orient="horz" pos="3589">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Lehr- und Lernziele">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334963" y="209662"/>
            <a:ext cx="11482505" cy="543726"/>
          </a:xfrm>
          <a:prstGeom prst="rect">
            <a:avLst/>
          </a:prstGeom>
        </p:spPr>
        <p:txBody>
          <a:bodyPr lIns="0" tIns="0" rIns="0" bIns="0" anchor="b" anchorCtr="0">
            <a:normAutofit/>
          </a:bodyPr>
          <a:lstStyle>
            <a:lvl1pPr algn="l">
              <a:defRPr sz="2000" b="1" baseline="0">
                <a:solidFill>
                  <a:srgbClr val="00549F"/>
                </a:solidFill>
                <a:latin typeface="Arial" panose="020B0604020202020204" pitchFamily="34" charset="0"/>
                <a:cs typeface="Arial" panose="020B0604020202020204" pitchFamily="34" charset="0"/>
              </a:defRPr>
            </a:lvl1pPr>
          </a:lstStyle>
          <a:p>
            <a:r>
              <a:rPr lang="de-DE" dirty="0"/>
              <a:t>Lehr- und Lernziele der Veranstaltung</a:t>
            </a:r>
            <a:endParaRPr lang="en-US" dirty="0"/>
          </a:p>
        </p:txBody>
      </p:sp>
      <p:cxnSp>
        <p:nvCxnSpPr>
          <p:cNvPr id="12" name="Gerader Verbinder 10"/>
          <p:cNvCxnSpPr/>
          <p:nvPr userDrawn="1"/>
        </p:nvCxnSpPr>
        <p:spPr>
          <a:xfrm>
            <a:off x="360318" y="814577"/>
            <a:ext cx="114824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Gerader Verbinder 11"/>
          <p:cNvCxnSpPr/>
          <p:nvPr userDrawn="1"/>
        </p:nvCxnSpPr>
        <p:spPr>
          <a:xfrm>
            <a:off x="360318" y="6041837"/>
            <a:ext cx="114824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Grafik 15">
            <a:hlinkClick r:id="rId2"/>
            <a:extLst>
              <a:ext uri="{FF2B5EF4-FFF2-40B4-BE49-F238E27FC236}">
                <a16:creationId xmlns:a16="http://schemas.microsoft.com/office/drawing/2014/main" id="{50E033D7-BF27-4DF6-92B3-AD8FE258386E}"/>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60319" y="6229354"/>
            <a:ext cx="969717" cy="339524"/>
          </a:xfrm>
          <a:prstGeom prst="rect">
            <a:avLst/>
          </a:prstGeom>
        </p:spPr>
      </p:pic>
      <p:sp>
        <p:nvSpPr>
          <p:cNvPr id="18" name="Google Shape;184;p28">
            <a:extLst>
              <a:ext uri="{FF2B5EF4-FFF2-40B4-BE49-F238E27FC236}">
                <a16:creationId xmlns:a16="http://schemas.microsoft.com/office/drawing/2014/main" id="{C8FB55B3-4BCC-401E-8A2A-BABFCCF29850}"/>
              </a:ext>
            </a:extLst>
          </p:cNvPr>
          <p:cNvSpPr txBox="1">
            <a:spLocks/>
          </p:cNvSpPr>
          <p:nvPr userDrawn="1"/>
        </p:nvSpPr>
        <p:spPr>
          <a:xfrm>
            <a:off x="1004332" y="5336228"/>
            <a:ext cx="1659900" cy="338400"/>
          </a:xfrm>
          <a:prstGeom prst="rect">
            <a:avLst/>
          </a:prstGeom>
        </p:spPr>
        <p:txBody>
          <a:bodyPr spcFirstLastPara="1" wrap="square" lIns="91425" tIns="91425" rIns="91425" bIns="91425" anchor="ctr" anchorCtr="0">
            <a:noAutofit/>
          </a:bodyPr>
          <a:lstStyle>
            <a:lvl1pPr marL="257160" indent="-257160" algn="l" defTabSz="685760" rtl="0" eaLnBrk="1" latinLnBrk="0" hangingPunct="1">
              <a:spcBef>
                <a:spcPct val="20000"/>
              </a:spcBef>
              <a:buFont typeface="Arial" panose="020B0604020202020204" pitchFamily="34" charset="0"/>
              <a:buChar char="•"/>
              <a:defRPr sz="2399" kern="1200">
                <a:solidFill>
                  <a:schemeClr val="tx1"/>
                </a:solidFill>
                <a:latin typeface="+mn-lt"/>
                <a:ea typeface="+mn-ea"/>
                <a:cs typeface="+mn-cs"/>
              </a:defRPr>
            </a:lvl1pPr>
            <a:lvl2pPr marL="557180" indent="-214301" algn="l" defTabSz="685760" rtl="0" eaLnBrk="1" latinLnBrk="0" hangingPunct="1">
              <a:spcBef>
                <a:spcPct val="20000"/>
              </a:spcBef>
              <a:buFont typeface="Arial" panose="020B0604020202020204" pitchFamily="34" charset="0"/>
              <a:buChar char="–"/>
              <a:defRPr sz="2099" b="0" i="0" u="none" kern="1200">
                <a:solidFill>
                  <a:schemeClr val="tx1"/>
                </a:solidFill>
                <a:latin typeface="+mn-lt"/>
                <a:ea typeface="+mn-ea"/>
                <a:cs typeface="+mn-cs"/>
              </a:defRPr>
            </a:lvl2pPr>
            <a:lvl3pPr marL="857200" indent="-171440" algn="l" defTabSz="685760" rtl="0" eaLnBrk="1" latinLnBrk="0" hangingPunct="1">
              <a:spcBef>
                <a:spcPct val="20000"/>
              </a:spcBef>
              <a:buFont typeface="Arial" panose="020B0604020202020204" pitchFamily="34" charset="0"/>
              <a:buChar char="•"/>
              <a:defRPr sz="1799" kern="1200">
                <a:solidFill>
                  <a:schemeClr val="tx1"/>
                </a:solidFill>
                <a:latin typeface="+mn-lt"/>
                <a:ea typeface="+mn-ea"/>
                <a:cs typeface="+mn-cs"/>
              </a:defRPr>
            </a:lvl3pPr>
            <a:lvl4pPr marL="1200081"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2960"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840"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19"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00"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479"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fontAlgn="auto">
              <a:spcBef>
                <a:spcPts val="0"/>
              </a:spcBef>
              <a:spcAft>
                <a:spcPts val="0"/>
              </a:spcAft>
              <a:buFont typeface="Arial" panose="020B0604020202020204" pitchFamily="34" charset="0"/>
              <a:buNone/>
            </a:pPr>
            <a:r>
              <a:rPr lang="de-DE" sz="1600" b="1" dirty="0">
                <a:latin typeface="Arial" panose="020B0604020202020204" pitchFamily="34" charset="0"/>
                <a:ea typeface="Josefin Sans"/>
                <a:cs typeface="Arial" panose="020B0604020202020204" pitchFamily="34" charset="0"/>
                <a:sym typeface="Josefin Sans"/>
              </a:rPr>
              <a:t>Erinnern</a:t>
            </a:r>
          </a:p>
        </p:txBody>
      </p:sp>
      <p:sp>
        <p:nvSpPr>
          <p:cNvPr id="19" name="Google Shape;185;p28">
            <a:extLst>
              <a:ext uri="{FF2B5EF4-FFF2-40B4-BE49-F238E27FC236}">
                <a16:creationId xmlns:a16="http://schemas.microsoft.com/office/drawing/2014/main" id="{2BBA46ED-42F8-4AF4-A941-65625AE76E72}"/>
              </a:ext>
            </a:extLst>
          </p:cNvPr>
          <p:cNvSpPr txBox="1">
            <a:spLocks/>
          </p:cNvSpPr>
          <p:nvPr userDrawn="1"/>
        </p:nvSpPr>
        <p:spPr>
          <a:xfrm>
            <a:off x="1004332" y="4486952"/>
            <a:ext cx="1659900" cy="338400"/>
          </a:xfrm>
          <a:prstGeom prst="rect">
            <a:avLst/>
          </a:prstGeom>
        </p:spPr>
        <p:txBody>
          <a:bodyPr spcFirstLastPara="1" wrap="square" lIns="91425" tIns="91425" rIns="91425" bIns="91425" anchor="ctr" anchorCtr="0">
            <a:noAutofit/>
          </a:bodyPr>
          <a:lstStyle>
            <a:lvl1pPr marL="257160" indent="-257160" algn="l" defTabSz="685760" rtl="0" eaLnBrk="1" latinLnBrk="0" hangingPunct="1">
              <a:spcBef>
                <a:spcPct val="20000"/>
              </a:spcBef>
              <a:buFont typeface="Arial" panose="020B0604020202020204" pitchFamily="34" charset="0"/>
              <a:buChar char="•"/>
              <a:defRPr sz="2399" kern="1200">
                <a:solidFill>
                  <a:schemeClr val="tx1"/>
                </a:solidFill>
                <a:latin typeface="+mn-lt"/>
                <a:ea typeface="+mn-ea"/>
                <a:cs typeface="+mn-cs"/>
              </a:defRPr>
            </a:lvl1pPr>
            <a:lvl2pPr marL="557180" indent="-214301" algn="l" defTabSz="685760" rtl="0" eaLnBrk="1" latinLnBrk="0" hangingPunct="1">
              <a:spcBef>
                <a:spcPct val="20000"/>
              </a:spcBef>
              <a:buFont typeface="Arial" panose="020B0604020202020204" pitchFamily="34" charset="0"/>
              <a:buChar char="–"/>
              <a:defRPr sz="2099" b="0" i="0" u="none" kern="1200">
                <a:solidFill>
                  <a:schemeClr val="tx1"/>
                </a:solidFill>
                <a:latin typeface="+mn-lt"/>
                <a:ea typeface="+mn-ea"/>
                <a:cs typeface="+mn-cs"/>
              </a:defRPr>
            </a:lvl2pPr>
            <a:lvl3pPr marL="857200" indent="-171440" algn="l" defTabSz="685760" rtl="0" eaLnBrk="1" latinLnBrk="0" hangingPunct="1">
              <a:spcBef>
                <a:spcPct val="20000"/>
              </a:spcBef>
              <a:buFont typeface="Arial" panose="020B0604020202020204" pitchFamily="34" charset="0"/>
              <a:buChar char="•"/>
              <a:defRPr sz="1799" kern="1200">
                <a:solidFill>
                  <a:schemeClr val="tx1"/>
                </a:solidFill>
                <a:latin typeface="+mn-lt"/>
                <a:ea typeface="+mn-ea"/>
                <a:cs typeface="+mn-cs"/>
              </a:defRPr>
            </a:lvl3pPr>
            <a:lvl4pPr marL="1200081"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2960"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840"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19"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00"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479"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fontAlgn="auto">
              <a:spcBef>
                <a:spcPts val="0"/>
              </a:spcBef>
              <a:spcAft>
                <a:spcPts val="0"/>
              </a:spcAft>
              <a:buFont typeface="Arial" panose="020B0604020202020204" pitchFamily="34" charset="0"/>
              <a:buNone/>
            </a:pPr>
            <a:r>
              <a:rPr lang="de-DE" sz="1600" b="1">
                <a:latin typeface="Arial" panose="020B0604020202020204" pitchFamily="34" charset="0"/>
                <a:ea typeface="Josefin Sans"/>
                <a:cs typeface="Arial" panose="020B0604020202020204" pitchFamily="34" charset="0"/>
                <a:sym typeface="Josefin Sans"/>
              </a:rPr>
              <a:t>Verstehen</a:t>
            </a:r>
            <a:endParaRPr lang="de-DE" sz="1600" b="1" dirty="0">
              <a:latin typeface="Arial" panose="020B0604020202020204" pitchFamily="34" charset="0"/>
              <a:ea typeface="Josefin Sans"/>
              <a:cs typeface="Arial" panose="020B0604020202020204" pitchFamily="34" charset="0"/>
              <a:sym typeface="Josefin Sans"/>
            </a:endParaRPr>
          </a:p>
        </p:txBody>
      </p:sp>
      <p:sp>
        <p:nvSpPr>
          <p:cNvPr id="20" name="Google Shape;186;p28">
            <a:extLst>
              <a:ext uri="{FF2B5EF4-FFF2-40B4-BE49-F238E27FC236}">
                <a16:creationId xmlns:a16="http://schemas.microsoft.com/office/drawing/2014/main" id="{FFC760B9-28EF-4533-BD30-1AA73E37A8C8}"/>
              </a:ext>
            </a:extLst>
          </p:cNvPr>
          <p:cNvSpPr txBox="1">
            <a:spLocks/>
          </p:cNvSpPr>
          <p:nvPr userDrawn="1"/>
        </p:nvSpPr>
        <p:spPr>
          <a:xfrm>
            <a:off x="1004332" y="3637677"/>
            <a:ext cx="1659900" cy="338400"/>
          </a:xfrm>
          <a:prstGeom prst="rect">
            <a:avLst/>
          </a:prstGeom>
        </p:spPr>
        <p:txBody>
          <a:bodyPr spcFirstLastPara="1" wrap="square" lIns="91425" tIns="91425" rIns="91425" bIns="91425" anchor="ctr" anchorCtr="0">
            <a:noAutofit/>
          </a:bodyPr>
          <a:lstStyle>
            <a:lvl1pPr marL="257160" indent="-257160" algn="l" defTabSz="685760" rtl="0" eaLnBrk="1" latinLnBrk="0" hangingPunct="1">
              <a:spcBef>
                <a:spcPct val="20000"/>
              </a:spcBef>
              <a:buFont typeface="Arial" panose="020B0604020202020204" pitchFamily="34" charset="0"/>
              <a:buChar char="•"/>
              <a:defRPr sz="2399" kern="1200">
                <a:solidFill>
                  <a:schemeClr val="tx1"/>
                </a:solidFill>
                <a:latin typeface="+mn-lt"/>
                <a:ea typeface="+mn-ea"/>
                <a:cs typeface="+mn-cs"/>
              </a:defRPr>
            </a:lvl1pPr>
            <a:lvl2pPr marL="557180" indent="-214301" algn="l" defTabSz="685760" rtl="0" eaLnBrk="1" latinLnBrk="0" hangingPunct="1">
              <a:spcBef>
                <a:spcPct val="20000"/>
              </a:spcBef>
              <a:buFont typeface="Arial" panose="020B0604020202020204" pitchFamily="34" charset="0"/>
              <a:buChar char="–"/>
              <a:defRPr sz="2099" b="0" i="0" u="none" kern="1200">
                <a:solidFill>
                  <a:schemeClr val="tx1"/>
                </a:solidFill>
                <a:latin typeface="+mn-lt"/>
                <a:ea typeface="+mn-ea"/>
                <a:cs typeface="+mn-cs"/>
              </a:defRPr>
            </a:lvl2pPr>
            <a:lvl3pPr marL="857200" indent="-171440" algn="l" defTabSz="685760" rtl="0" eaLnBrk="1" latinLnBrk="0" hangingPunct="1">
              <a:spcBef>
                <a:spcPct val="20000"/>
              </a:spcBef>
              <a:buFont typeface="Arial" panose="020B0604020202020204" pitchFamily="34" charset="0"/>
              <a:buChar char="•"/>
              <a:defRPr sz="1799" kern="1200">
                <a:solidFill>
                  <a:schemeClr val="tx1"/>
                </a:solidFill>
                <a:latin typeface="+mn-lt"/>
                <a:ea typeface="+mn-ea"/>
                <a:cs typeface="+mn-cs"/>
              </a:defRPr>
            </a:lvl3pPr>
            <a:lvl4pPr marL="1200081"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2960"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840"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19"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00"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479"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fontAlgn="auto">
              <a:spcBef>
                <a:spcPts val="0"/>
              </a:spcBef>
              <a:spcAft>
                <a:spcPts val="0"/>
              </a:spcAft>
              <a:buFont typeface="Arial" panose="020B0604020202020204" pitchFamily="34" charset="0"/>
              <a:buNone/>
            </a:pPr>
            <a:r>
              <a:rPr lang="de-DE" sz="1600" b="1">
                <a:latin typeface="Arial" panose="020B0604020202020204" pitchFamily="34" charset="0"/>
                <a:ea typeface="Josefin Sans"/>
                <a:cs typeface="Arial" panose="020B0604020202020204" pitchFamily="34" charset="0"/>
                <a:sym typeface="Josefin Sans"/>
              </a:rPr>
              <a:t>Anwenden</a:t>
            </a:r>
            <a:endParaRPr lang="de-DE" sz="1600" b="1" dirty="0">
              <a:latin typeface="Arial" panose="020B0604020202020204" pitchFamily="34" charset="0"/>
              <a:ea typeface="Josefin Sans"/>
              <a:cs typeface="Arial" panose="020B0604020202020204" pitchFamily="34" charset="0"/>
              <a:sym typeface="Josefin Sans"/>
            </a:endParaRPr>
          </a:p>
        </p:txBody>
      </p:sp>
      <p:pic>
        <p:nvPicPr>
          <p:cNvPr id="21" name="Grafik 20" descr="Bücher">
            <a:extLst>
              <a:ext uri="{FF2B5EF4-FFF2-40B4-BE49-F238E27FC236}">
                <a16:creationId xmlns:a16="http://schemas.microsoft.com/office/drawing/2014/main" id="{76B2184E-15C7-486D-AC1A-1CC38E6D6F4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87223" y="5230438"/>
            <a:ext cx="540000" cy="540000"/>
          </a:xfrm>
          <a:prstGeom prst="rect">
            <a:avLst/>
          </a:prstGeom>
        </p:spPr>
      </p:pic>
      <p:pic>
        <p:nvPicPr>
          <p:cNvPr id="22" name="Grafik 21" descr="Abschlusshut">
            <a:extLst>
              <a:ext uri="{FF2B5EF4-FFF2-40B4-BE49-F238E27FC236}">
                <a16:creationId xmlns:a16="http://schemas.microsoft.com/office/drawing/2014/main" id="{F6699308-8965-4545-9CC4-CDA1D0627C66}"/>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387223" y="989051"/>
            <a:ext cx="540000" cy="540000"/>
          </a:xfrm>
          <a:prstGeom prst="rect">
            <a:avLst/>
          </a:prstGeom>
        </p:spPr>
      </p:pic>
      <p:sp>
        <p:nvSpPr>
          <p:cNvPr id="23" name="Google Shape;184;p28">
            <a:extLst>
              <a:ext uri="{FF2B5EF4-FFF2-40B4-BE49-F238E27FC236}">
                <a16:creationId xmlns:a16="http://schemas.microsoft.com/office/drawing/2014/main" id="{F55A6947-6479-4D03-BBEC-F15571666B3C}"/>
              </a:ext>
            </a:extLst>
          </p:cNvPr>
          <p:cNvSpPr txBox="1">
            <a:spLocks/>
          </p:cNvSpPr>
          <p:nvPr userDrawn="1"/>
        </p:nvSpPr>
        <p:spPr>
          <a:xfrm>
            <a:off x="1004332" y="2788402"/>
            <a:ext cx="1659900" cy="3384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1700"/>
              <a:buFont typeface="Josefin Sans Thin"/>
              <a:buNone/>
              <a:defRPr sz="1700" b="0" i="0" u="none" strike="noStrike" cap="none">
                <a:solidFill>
                  <a:schemeClr val="dk1"/>
                </a:solidFill>
                <a:latin typeface="Josefin Sans Thin"/>
                <a:ea typeface="Josefin Sans Thin"/>
                <a:cs typeface="Josefin Sans Thin"/>
                <a:sym typeface="Josefin Sans Thin"/>
              </a:defRPr>
            </a:lvl1pPr>
            <a:lvl2pPr marL="914400" marR="0" lvl="1" indent="-317500" algn="ctr" rtl="0">
              <a:lnSpc>
                <a:spcPct val="100000"/>
              </a:lnSpc>
              <a:spcBef>
                <a:spcPts val="1600"/>
              </a:spcBef>
              <a:spcAft>
                <a:spcPts val="0"/>
              </a:spcAft>
              <a:buClr>
                <a:schemeClr val="dk1"/>
              </a:buClr>
              <a:buSzPts val="1700"/>
              <a:buFont typeface="Poppins"/>
              <a:buNone/>
              <a:defRPr sz="1700" b="0" i="0" u="none" strike="noStrike" cap="none">
                <a:solidFill>
                  <a:schemeClr val="dk1"/>
                </a:solidFill>
                <a:latin typeface="Poppins"/>
                <a:ea typeface="Poppins"/>
                <a:cs typeface="Poppins"/>
                <a:sym typeface="Poppins"/>
              </a:defRPr>
            </a:lvl2pPr>
            <a:lvl3pPr marL="1371600" marR="0" lvl="2" indent="-317500" algn="ctr" rtl="0">
              <a:lnSpc>
                <a:spcPct val="100000"/>
              </a:lnSpc>
              <a:spcBef>
                <a:spcPts val="1600"/>
              </a:spcBef>
              <a:spcAft>
                <a:spcPts val="0"/>
              </a:spcAft>
              <a:buClr>
                <a:schemeClr val="dk1"/>
              </a:buClr>
              <a:buSzPts val="1700"/>
              <a:buFont typeface="Poppins"/>
              <a:buNone/>
              <a:defRPr sz="1700" b="0" i="0" u="none" strike="noStrike" cap="none">
                <a:solidFill>
                  <a:schemeClr val="dk1"/>
                </a:solidFill>
                <a:latin typeface="Poppins"/>
                <a:ea typeface="Poppins"/>
                <a:cs typeface="Poppins"/>
                <a:sym typeface="Poppins"/>
              </a:defRPr>
            </a:lvl3pPr>
            <a:lvl4pPr marL="1828800" marR="0" lvl="3" indent="-317500" algn="ctr" rtl="0">
              <a:lnSpc>
                <a:spcPct val="100000"/>
              </a:lnSpc>
              <a:spcBef>
                <a:spcPts val="1600"/>
              </a:spcBef>
              <a:spcAft>
                <a:spcPts val="0"/>
              </a:spcAft>
              <a:buClr>
                <a:schemeClr val="dk1"/>
              </a:buClr>
              <a:buSzPts val="1700"/>
              <a:buFont typeface="Poppins"/>
              <a:buNone/>
              <a:defRPr sz="1700" b="0" i="0" u="none" strike="noStrike" cap="none">
                <a:solidFill>
                  <a:schemeClr val="dk1"/>
                </a:solidFill>
                <a:latin typeface="Poppins"/>
                <a:ea typeface="Poppins"/>
                <a:cs typeface="Poppins"/>
                <a:sym typeface="Poppins"/>
              </a:defRPr>
            </a:lvl4pPr>
            <a:lvl5pPr marL="2286000" marR="0" lvl="4" indent="-317500" algn="ctr" rtl="0">
              <a:lnSpc>
                <a:spcPct val="100000"/>
              </a:lnSpc>
              <a:spcBef>
                <a:spcPts val="1600"/>
              </a:spcBef>
              <a:spcAft>
                <a:spcPts val="0"/>
              </a:spcAft>
              <a:buClr>
                <a:schemeClr val="dk1"/>
              </a:buClr>
              <a:buSzPts val="1700"/>
              <a:buFont typeface="Poppins"/>
              <a:buNone/>
              <a:defRPr sz="1700" b="0" i="0" u="none" strike="noStrike" cap="none">
                <a:solidFill>
                  <a:schemeClr val="dk1"/>
                </a:solidFill>
                <a:latin typeface="Poppins"/>
                <a:ea typeface="Poppins"/>
                <a:cs typeface="Poppins"/>
                <a:sym typeface="Poppins"/>
              </a:defRPr>
            </a:lvl5pPr>
            <a:lvl6pPr marL="2743200" marR="0" lvl="5" indent="-317500" algn="ctr" rtl="0">
              <a:lnSpc>
                <a:spcPct val="100000"/>
              </a:lnSpc>
              <a:spcBef>
                <a:spcPts val="1600"/>
              </a:spcBef>
              <a:spcAft>
                <a:spcPts val="0"/>
              </a:spcAft>
              <a:buClr>
                <a:schemeClr val="dk1"/>
              </a:buClr>
              <a:buSzPts val="1700"/>
              <a:buFont typeface="Poppins"/>
              <a:buNone/>
              <a:defRPr sz="1700" b="0" i="0" u="none" strike="noStrike" cap="none">
                <a:solidFill>
                  <a:schemeClr val="dk1"/>
                </a:solidFill>
                <a:latin typeface="Poppins"/>
                <a:ea typeface="Poppins"/>
                <a:cs typeface="Poppins"/>
                <a:sym typeface="Poppins"/>
              </a:defRPr>
            </a:lvl6pPr>
            <a:lvl7pPr marL="3200400" marR="0" lvl="6" indent="-317500" algn="ctr" rtl="0">
              <a:lnSpc>
                <a:spcPct val="100000"/>
              </a:lnSpc>
              <a:spcBef>
                <a:spcPts val="1600"/>
              </a:spcBef>
              <a:spcAft>
                <a:spcPts val="0"/>
              </a:spcAft>
              <a:buClr>
                <a:schemeClr val="dk1"/>
              </a:buClr>
              <a:buSzPts val="1700"/>
              <a:buFont typeface="Poppins"/>
              <a:buNone/>
              <a:defRPr sz="1700" b="0" i="0" u="none" strike="noStrike" cap="none">
                <a:solidFill>
                  <a:schemeClr val="dk1"/>
                </a:solidFill>
                <a:latin typeface="Poppins"/>
                <a:ea typeface="Poppins"/>
                <a:cs typeface="Poppins"/>
                <a:sym typeface="Poppins"/>
              </a:defRPr>
            </a:lvl7pPr>
            <a:lvl8pPr marL="3657600" marR="0" lvl="7" indent="-317500" algn="ctr" rtl="0">
              <a:lnSpc>
                <a:spcPct val="100000"/>
              </a:lnSpc>
              <a:spcBef>
                <a:spcPts val="1600"/>
              </a:spcBef>
              <a:spcAft>
                <a:spcPts val="0"/>
              </a:spcAft>
              <a:buClr>
                <a:schemeClr val="dk1"/>
              </a:buClr>
              <a:buSzPts val="1700"/>
              <a:buFont typeface="Poppins"/>
              <a:buNone/>
              <a:defRPr sz="1700" b="0" i="0" u="none" strike="noStrike" cap="none">
                <a:solidFill>
                  <a:schemeClr val="dk1"/>
                </a:solidFill>
                <a:latin typeface="Poppins"/>
                <a:ea typeface="Poppins"/>
                <a:cs typeface="Poppins"/>
                <a:sym typeface="Poppins"/>
              </a:defRPr>
            </a:lvl8pPr>
            <a:lvl9pPr marL="4114800" marR="0" lvl="8" indent="-317500" algn="ctr" rtl="0">
              <a:lnSpc>
                <a:spcPct val="100000"/>
              </a:lnSpc>
              <a:spcBef>
                <a:spcPts val="1600"/>
              </a:spcBef>
              <a:spcAft>
                <a:spcPts val="1600"/>
              </a:spcAft>
              <a:buClr>
                <a:schemeClr val="dk1"/>
              </a:buClr>
              <a:buSzPts val="1700"/>
              <a:buFont typeface="Poppins"/>
              <a:buNone/>
              <a:defRPr sz="1700" b="0" i="0" u="none" strike="noStrike" cap="none">
                <a:solidFill>
                  <a:schemeClr val="dk1"/>
                </a:solidFill>
                <a:latin typeface="Poppins"/>
                <a:ea typeface="Poppins"/>
                <a:cs typeface="Poppins"/>
                <a:sym typeface="Poppins"/>
              </a:defRPr>
            </a:lvl9pPr>
          </a:lstStyle>
          <a:p>
            <a:pPr marL="0" indent="0" algn="l"/>
            <a:r>
              <a:rPr lang="de-DE" sz="1600" b="1" dirty="0">
                <a:latin typeface="Arial" panose="020B0604020202020204" pitchFamily="34" charset="0"/>
                <a:ea typeface="Josefin Sans"/>
                <a:cs typeface="Arial" panose="020B0604020202020204" pitchFamily="34" charset="0"/>
                <a:sym typeface="Josefin Sans"/>
              </a:rPr>
              <a:t>Analysieren</a:t>
            </a:r>
          </a:p>
        </p:txBody>
      </p:sp>
      <p:sp>
        <p:nvSpPr>
          <p:cNvPr id="24" name="Google Shape;185;p28">
            <a:extLst>
              <a:ext uri="{FF2B5EF4-FFF2-40B4-BE49-F238E27FC236}">
                <a16:creationId xmlns:a16="http://schemas.microsoft.com/office/drawing/2014/main" id="{FCFC5C13-28F2-44F4-89A9-D729BC7BE722}"/>
              </a:ext>
            </a:extLst>
          </p:cNvPr>
          <p:cNvSpPr txBox="1">
            <a:spLocks/>
          </p:cNvSpPr>
          <p:nvPr userDrawn="1"/>
        </p:nvSpPr>
        <p:spPr>
          <a:xfrm>
            <a:off x="1004332" y="1939127"/>
            <a:ext cx="1659900" cy="3384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1700"/>
              <a:buFont typeface="Josefin Sans Thin"/>
              <a:buNone/>
              <a:defRPr sz="1700" b="0" i="0" u="none" strike="noStrike" cap="none">
                <a:solidFill>
                  <a:schemeClr val="dk1"/>
                </a:solidFill>
                <a:latin typeface="Josefin Sans Thin"/>
                <a:ea typeface="Josefin Sans Thin"/>
                <a:cs typeface="Josefin Sans Thin"/>
                <a:sym typeface="Josefin Sans Thin"/>
              </a:defRPr>
            </a:lvl1pPr>
            <a:lvl2pPr marL="914400" marR="0" lvl="1" indent="-317500" algn="ctr" rtl="0">
              <a:lnSpc>
                <a:spcPct val="100000"/>
              </a:lnSpc>
              <a:spcBef>
                <a:spcPts val="1600"/>
              </a:spcBef>
              <a:spcAft>
                <a:spcPts val="0"/>
              </a:spcAft>
              <a:buClr>
                <a:schemeClr val="dk1"/>
              </a:buClr>
              <a:buSzPts val="1700"/>
              <a:buFont typeface="Poppins"/>
              <a:buNone/>
              <a:defRPr sz="1700" b="0" i="0" u="none" strike="noStrike" cap="none">
                <a:solidFill>
                  <a:schemeClr val="dk1"/>
                </a:solidFill>
                <a:latin typeface="Poppins"/>
                <a:ea typeface="Poppins"/>
                <a:cs typeface="Poppins"/>
                <a:sym typeface="Poppins"/>
              </a:defRPr>
            </a:lvl2pPr>
            <a:lvl3pPr marL="1371600" marR="0" lvl="2" indent="-317500" algn="ctr" rtl="0">
              <a:lnSpc>
                <a:spcPct val="100000"/>
              </a:lnSpc>
              <a:spcBef>
                <a:spcPts val="1600"/>
              </a:spcBef>
              <a:spcAft>
                <a:spcPts val="0"/>
              </a:spcAft>
              <a:buClr>
                <a:schemeClr val="dk1"/>
              </a:buClr>
              <a:buSzPts val="1700"/>
              <a:buFont typeface="Poppins"/>
              <a:buNone/>
              <a:defRPr sz="1700" b="0" i="0" u="none" strike="noStrike" cap="none">
                <a:solidFill>
                  <a:schemeClr val="dk1"/>
                </a:solidFill>
                <a:latin typeface="Poppins"/>
                <a:ea typeface="Poppins"/>
                <a:cs typeface="Poppins"/>
                <a:sym typeface="Poppins"/>
              </a:defRPr>
            </a:lvl3pPr>
            <a:lvl4pPr marL="1828800" marR="0" lvl="3" indent="-317500" algn="ctr" rtl="0">
              <a:lnSpc>
                <a:spcPct val="100000"/>
              </a:lnSpc>
              <a:spcBef>
                <a:spcPts val="1600"/>
              </a:spcBef>
              <a:spcAft>
                <a:spcPts val="0"/>
              </a:spcAft>
              <a:buClr>
                <a:schemeClr val="dk1"/>
              </a:buClr>
              <a:buSzPts val="1700"/>
              <a:buFont typeface="Poppins"/>
              <a:buNone/>
              <a:defRPr sz="1700" b="0" i="0" u="none" strike="noStrike" cap="none">
                <a:solidFill>
                  <a:schemeClr val="dk1"/>
                </a:solidFill>
                <a:latin typeface="Poppins"/>
                <a:ea typeface="Poppins"/>
                <a:cs typeface="Poppins"/>
                <a:sym typeface="Poppins"/>
              </a:defRPr>
            </a:lvl4pPr>
            <a:lvl5pPr marL="2286000" marR="0" lvl="4" indent="-317500" algn="ctr" rtl="0">
              <a:lnSpc>
                <a:spcPct val="100000"/>
              </a:lnSpc>
              <a:spcBef>
                <a:spcPts val="1600"/>
              </a:spcBef>
              <a:spcAft>
                <a:spcPts val="0"/>
              </a:spcAft>
              <a:buClr>
                <a:schemeClr val="dk1"/>
              </a:buClr>
              <a:buSzPts val="1700"/>
              <a:buFont typeface="Poppins"/>
              <a:buNone/>
              <a:defRPr sz="1700" b="0" i="0" u="none" strike="noStrike" cap="none">
                <a:solidFill>
                  <a:schemeClr val="dk1"/>
                </a:solidFill>
                <a:latin typeface="Poppins"/>
                <a:ea typeface="Poppins"/>
                <a:cs typeface="Poppins"/>
                <a:sym typeface="Poppins"/>
              </a:defRPr>
            </a:lvl5pPr>
            <a:lvl6pPr marL="2743200" marR="0" lvl="5" indent="-317500" algn="ctr" rtl="0">
              <a:lnSpc>
                <a:spcPct val="100000"/>
              </a:lnSpc>
              <a:spcBef>
                <a:spcPts val="1600"/>
              </a:spcBef>
              <a:spcAft>
                <a:spcPts val="0"/>
              </a:spcAft>
              <a:buClr>
                <a:schemeClr val="dk1"/>
              </a:buClr>
              <a:buSzPts val="1700"/>
              <a:buFont typeface="Poppins"/>
              <a:buNone/>
              <a:defRPr sz="1700" b="0" i="0" u="none" strike="noStrike" cap="none">
                <a:solidFill>
                  <a:schemeClr val="dk1"/>
                </a:solidFill>
                <a:latin typeface="Poppins"/>
                <a:ea typeface="Poppins"/>
                <a:cs typeface="Poppins"/>
                <a:sym typeface="Poppins"/>
              </a:defRPr>
            </a:lvl6pPr>
            <a:lvl7pPr marL="3200400" marR="0" lvl="6" indent="-317500" algn="ctr" rtl="0">
              <a:lnSpc>
                <a:spcPct val="100000"/>
              </a:lnSpc>
              <a:spcBef>
                <a:spcPts val="1600"/>
              </a:spcBef>
              <a:spcAft>
                <a:spcPts val="0"/>
              </a:spcAft>
              <a:buClr>
                <a:schemeClr val="dk1"/>
              </a:buClr>
              <a:buSzPts val="1700"/>
              <a:buFont typeface="Poppins"/>
              <a:buNone/>
              <a:defRPr sz="1700" b="0" i="0" u="none" strike="noStrike" cap="none">
                <a:solidFill>
                  <a:schemeClr val="dk1"/>
                </a:solidFill>
                <a:latin typeface="Poppins"/>
                <a:ea typeface="Poppins"/>
                <a:cs typeface="Poppins"/>
                <a:sym typeface="Poppins"/>
              </a:defRPr>
            </a:lvl7pPr>
            <a:lvl8pPr marL="3657600" marR="0" lvl="7" indent="-317500" algn="ctr" rtl="0">
              <a:lnSpc>
                <a:spcPct val="100000"/>
              </a:lnSpc>
              <a:spcBef>
                <a:spcPts val="1600"/>
              </a:spcBef>
              <a:spcAft>
                <a:spcPts val="0"/>
              </a:spcAft>
              <a:buClr>
                <a:schemeClr val="dk1"/>
              </a:buClr>
              <a:buSzPts val="1700"/>
              <a:buFont typeface="Poppins"/>
              <a:buNone/>
              <a:defRPr sz="1700" b="0" i="0" u="none" strike="noStrike" cap="none">
                <a:solidFill>
                  <a:schemeClr val="dk1"/>
                </a:solidFill>
                <a:latin typeface="Poppins"/>
                <a:ea typeface="Poppins"/>
                <a:cs typeface="Poppins"/>
                <a:sym typeface="Poppins"/>
              </a:defRPr>
            </a:lvl8pPr>
            <a:lvl9pPr marL="4114800" marR="0" lvl="8" indent="-317500" algn="ctr" rtl="0">
              <a:lnSpc>
                <a:spcPct val="100000"/>
              </a:lnSpc>
              <a:spcBef>
                <a:spcPts val="1600"/>
              </a:spcBef>
              <a:spcAft>
                <a:spcPts val="1600"/>
              </a:spcAft>
              <a:buClr>
                <a:schemeClr val="dk1"/>
              </a:buClr>
              <a:buSzPts val="1700"/>
              <a:buFont typeface="Poppins"/>
              <a:buNone/>
              <a:defRPr sz="1700" b="0" i="0" u="none" strike="noStrike" cap="none">
                <a:solidFill>
                  <a:schemeClr val="dk1"/>
                </a:solidFill>
                <a:latin typeface="Poppins"/>
                <a:ea typeface="Poppins"/>
                <a:cs typeface="Poppins"/>
                <a:sym typeface="Poppins"/>
              </a:defRPr>
            </a:lvl9pPr>
          </a:lstStyle>
          <a:p>
            <a:pPr marL="0" indent="0" algn="l"/>
            <a:r>
              <a:rPr lang="de-DE" sz="1600" b="1" dirty="0">
                <a:latin typeface="Arial" panose="020B0604020202020204" pitchFamily="34" charset="0"/>
                <a:ea typeface="Josefin Sans"/>
                <a:cs typeface="Arial" panose="020B0604020202020204" pitchFamily="34" charset="0"/>
                <a:sym typeface="Josefin Sans"/>
              </a:rPr>
              <a:t>Bewerten</a:t>
            </a:r>
          </a:p>
        </p:txBody>
      </p:sp>
      <p:sp>
        <p:nvSpPr>
          <p:cNvPr id="25" name="Google Shape;186;p28">
            <a:extLst>
              <a:ext uri="{FF2B5EF4-FFF2-40B4-BE49-F238E27FC236}">
                <a16:creationId xmlns:a16="http://schemas.microsoft.com/office/drawing/2014/main" id="{D1498E39-A163-455E-A142-13377A5B82D9}"/>
              </a:ext>
            </a:extLst>
          </p:cNvPr>
          <p:cNvSpPr txBox="1">
            <a:spLocks/>
          </p:cNvSpPr>
          <p:nvPr userDrawn="1"/>
        </p:nvSpPr>
        <p:spPr>
          <a:xfrm>
            <a:off x="1004332" y="1089852"/>
            <a:ext cx="1659900" cy="3384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1700"/>
              <a:buFont typeface="Josefin Sans Thin"/>
              <a:buNone/>
              <a:defRPr sz="1700" b="0" i="0" u="none" strike="noStrike" cap="none">
                <a:solidFill>
                  <a:schemeClr val="dk1"/>
                </a:solidFill>
                <a:latin typeface="Josefin Sans Thin"/>
                <a:ea typeface="Josefin Sans Thin"/>
                <a:cs typeface="Josefin Sans Thin"/>
                <a:sym typeface="Josefin Sans Thin"/>
              </a:defRPr>
            </a:lvl1pPr>
            <a:lvl2pPr marL="914400" marR="0" lvl="1" indent="-317500" algn="ctr" rtl="0">
              <a:lnSpc>
                <a:spcPct val="100000"/>
              </a:lnSpc>
              <a:spcBef>
                <a:spcPts val="1600"/>
              </a:spcBef>
              <a:spcAft>
                <a:spcPts val="0"/>
              </a:spcAft>
              <a:buClr>
                <a:schemeClr val="dk1"/>
              </a:buClr>
              <a:buSzPts val="1700"/>
              <a:buFont typeface="Poppins"/>
              <a:buNone/>
              <a:defRPr sz="1700" b="0" i="0" u="none" strike="noStrike" cap="none">
                <a:solidFill>
                  <a:schemeClr val="dk1"/>
                </a:solidFill>
                <a:latin typeface="Poppins"/>
                <a:ea typeface="Poppins"/>
                <a:cs typeface="Poppins"/>
                <a:sym typeface="Poppins"/>
              </a:defRPr>
            </a:lvl2pPr>
            <a:lvl3pPr marL="1371600" marR="0" lvl="2" indent="-317500" algn="ctr" rtl="0">
              <a:lnSpc>
                <a:spcPct val="100000"/>
              </a:lnSpc>
              <a:spcBef>
                <a:spcPts val="1600"/>
              </a:spcBef>
              <a:spcAft>
                <a:spcPts val="0"/>
              </a:spcAft>
              <a:buClr>
                <a:schemeClr val="dk1"/>
              </a:buClr>
              <a:buSzPts val="1700"/>
              <a:buFont typeface="Poppins"/>
              <a:buNone/>
              <a:defRPr sz="1700" b="0" i="0" u="none" strike="noStrike" cap="none">
                <a:solidFill>
                  <a:schemeClr val="dk1"/>
                </a:solidFill>
                <a:latin typeface="Poppins"/>
                <a:ea typeface="Poppins"/>
                <a:cs typeface="Poppins"/>
                <a:sym typeface="Poppins"/>
              </a:defRPr>
            </a:lvl3pPr>
            <a:lvl4pPr marL="1828800" marR="0" lvl="3" indent="-317500" algn="ctr" rtl="0">
              <a:lnSpc>
                <a:spcPct val="100000"/>
              </a:lnSpc>
              <a:spcBef>
                <a:spcPts val="1600"/>
              </a:spcBef>
              <a:spcAft>
                <a:spcPts val="0"/>
              </a:spcAft>
              <a:buClr>
                <a:schemeClr val="dk1"/>
              </a:buClr>
              <a:buSzPts val="1700"/>
              <a:buFont typeface="Poppins"/>
              <a:buNone/>
              <a:defRPr sz="1700" b="0" i="0" u="none" strike="noStrike" cap="none">
                <a:solidFill>
                  <a:schemeClr val="dk1"/>
                </a:solidFill>
                <a:latin typeface="Poppins"/>
                <a:ea typeface="Poppins"/>
                <a:cs typeface="Poppins"/>
                <a:sym typeface="Poppins"/>
              </a:defRPr>
            </a:lvl4pPr>
            <a:lvl5pPr marL="2286000" marR="0" lvl="4" indent="-317500" algn="ctr" rtl="0">
              <a:lnSpc>
                <a:spcPct val="100000"/>
              </a:lnSpc>
              <a:spcBef>
                <a:spcPts val="1600"/>
              </a:spcBef>
              <a:spcAft>
                <a:spcPts val="0"/>
              </a:spcAft>
              <a:buClr>
                <a:schemeClr val="dk1"/>
              </a:buClr>
              <a:buSzPts val="1700"/>
              <a:buFont typeface="Poppins"/>
              <a:buNone/>
              <a:defRPr sz="1700" b="0" i="0" u="none" strike="noStrike" cap="none">
                <a:solidFill>
                  <a:schemeClr val="dk1"/>
                </a:solidFill>
                <a:latin typeface="Poppins"/>
                <a:ea typeface="Poppins"/>
                <a:cs typeface="Poppins"/>
                <a:sym typeface="Poppins"/>
              </a:defRPr>
            </a:lvl5pPr>
            <a:lvl6pPr marL="2743200" marR="0" lvl="5" indent="-317500" algn="ctr" rtl="0">
              <a:lnSpc>
                <a:spcPct val="100000"/>
              </a:lnSpc>
              <a:spcBef>
                <a:spcPts val="1600"/>
              </a:spcBef>
              <a:spcAft>
                <a:spcPts val="0"/>
              </a:spcAft>
              <a:buClr>
                <a:schemeClr val="dk1"/>
              </a:buClr>
              <a:buSzPts val="1700"/>
              <a:buFont typeface="Poppins"/>
              <a:buNone/>
              <a:defRPr sz="1700" b="0" i="0" u="none" strike="noStrike" cap="none">
                <a:solidFill>
                  <a:schemeClr val="dk1"/>
                </a:solidFill>
                <a:latin typeface="Poppins"/>
                <a:ea typeface="Poppins"/>
                <a:cs typeface="Poppins"/>
                <a:sym typeface="Poppins"/>
              </a:defRPr>
            </a:lvl6pPr>
            <a:lvl7pPr marL="3200400" marR="0" lvl="6" indent="-317500" algn="ctr" rtl="0">
              <a:lnSpc>
                <a:spcPct val="100000"/>
              </a:lnSpc>
              <a:spcBef>
                <a:spcPts val="1600"/>
              </a:spcBef>
              <a:spcAft>
                <a:spcPts val="0"/>
              </a:spcAft>
              <a:buClr>
                <a:schemeClr val="dk1"/>
              </a:buClr>
              <a:buSzPts val="1700"/>
              <a:buFont typeface="Poppins"/>
              <a:buNone/>
              <a:defRPr sz="1700" b="0" i="0" u="none" strike="noStrike" cap="none">
                <a:solidFill>
                  <a:schemeClr val="dk1"/>
                </a:solidFill>
                <a:latin typeface="Poppins"/>
                <a:ea typeface="Poppins"/>
                <a:cs typeface="Poppins"/>
                <a:sym typeface="Poppins"/>
              </a:defRPr>
            </a:lvl7pPr>
            <a:lvl8pPr marL="3657600" marR="0" lvl="7" indent="-317500" algn="ctr" rtl="0">
              <a:lnSpc>
                <a:spcPct val="100000"/>
              </a:lnSpc>
              <a:spcBef>
                <a:spcPts val="1600"/>
              </a:spcBef>
              <a:spcAft>
                <a:spcPts val="0"/>
              </a:spcAft>
              <a:buClr>
                <a:schemeClr val="dk1"/>
              </a:buClr>
              <a:buSzPts val="1700"/>
              <a:buFont typeface="Poppins"/>
              <a:buNone/>
              <a:defRPr sz="1700" b="0" i="0" u="none" strike="noStrike" cap="none">
                <a:solidFill>
                  <a:schemeClr val="dk1"/>
                </a:solidFill>
                <a:latin typeface="Poppins"/>
                <a:ea typeface="Poppins"/>
                <a:cs typeface="Poppins"/>
                <a:sym typeface="Poppins"/>
              </a:defRPr>
            </a:lvl8pPr>
            <a:lvl9pPr marL="4114800" marR="0" lvl="8" indent="-317500" algn="ctr" rtl="0">
              <a:lnSpc>
                <a:spcPct val="100000"/>
              </a:lnSpc>
              <a:spcBef>
                <a:spcPts val="1600"/>
              </a:spcBef>
              <a:spcAft>
                <a:spcPts val="1600"/>
              </a:spcAft>
              <a:buClr>
                <a:schemeClr val="dk1"/>
              </a:buClr>
              <a:buSzPts val="1700"/>
              <a:buFont typeface="Poppins"/>
              <a:buNone/>
              <a:defRPr sz="1700" b="0" i="0" u="none" strike="noStrike" cap="none">
                <a:solidFill>
                  <a:schemeClr val="dk1"/>
                </a:solidFill>
                <a:latin typeface="Poppins"/>
                <a:ea typeface="Poppins"/>
                <a:cs typeface="Poppins"/>
                <a:sym typeface="Poppins"/>
              </a:defRPr>
            </a:lvl9pPr>
          </a:lstStyle>
          <a:p>
            <a:pPr marL="0" indent="0" algn="l"/>
            <a:r>
              <a:rPr lang="de-DE" sz="1600" b="1" dirty="0">
                <a:latin typeface="Arial" panose="020B0604020202020204" pitchFamily="34" charset="0"/>
                <a:ea typeface="Josefin Sans"/>
                <a:cs typeface="Arial" panose="020B0604020202020204" pitchFamily="34" charset="0"/>
                <a:sym typeface="Josefin Sans"/>
              </a:rPr>
              <a:t>Erschaffen</a:t>
            </a:r>
          </a:p>
        </p:txBody>
      </p:sp>
      <p:pic>
        <p:nvPicPr>
          <p:cNvPr id="26" name="Grafik 25" descr="Zahnräder">
            <a:extLst>
              <a:ext uri="{FF2B5EF4-FFF2-40B4-BE49-F238E27FC236}">
                <a16:creationId xmlns:a16="http://schemas.microsoft.com/office/drawing/2014/main" id="{0B89253D-7FCB-457A-B57E-0AD2D0EFC75C}"/>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387223" y="3533882"/>
            <a:ext cx="540000" cy="540000"/>
          </a:xfrm>
          <a:prstGeom prst="rect">
            <a:avLst/>
          </a:prstGeom>
        </p:spPr>
      </p:pic>
      <p:pic>
        <p:nvPicPr>
          <p:cNvPr id="27" name="Grafik 26" descr="Recherche">
            <a:extLst>
              <a:ext uri="{FF2B5EF4-FFF2-40B4-BE49-F238E27FC236}">
                <a16:creationId xmlns:a16="http://schemas.microsoft.com/office/drawing/2014/main" id="{D2957C37-286F-4831-B0B4-0F975D0F32AD}"/>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387223" y="2685605"/>
            <a:ext cx="540000" cy="540000"/>
          </a:xfrm>
          <a:prstGeom prst="rect">
            <a:avLst/>
          </a:prstGeom>
        </p:spPr>
      </p:pic>
      <p:pic>
        <p:nvPicPr>
          <p:cNvPr id="28" name="Grafik 27" descr="Gute Idee">
            <a:extLst>
              <a:ext uri="{FF2B5EF4-FFF2-40B4-BE49-F238E27FC236}">
                <a16:creationId xmlns:a16="http://schemas.microsoft.com/office/drawing/2014/main" id="{FEFE1517-A901-468B-93E2-D8036A479ADD}"/>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387223" y="4382159"/>
            <a:ext cx="540000" cy="540000"/>
          </a:xfrm>
          <a:prstGeom prst="rect">
            <a:avLst/>
          </a:prstGeom>
        </p:spPr>
      </p:pic>
      <p:pic>
        <p:nvPicPr>
          <p:cNvPr id="29" name="Grafik 28" descr="Kommentar Like">
            <a:extLst>
              <a:ext uri="{FF2B5EF4-FFF2-40B4-BE49-F238E27FC236}">
                <a16:creationId xmlns:a16="http://schemas.microsoft.com/office/drawing/2014/main" id="{4B4109E8-0384-4D90-AEB6-23514363ED6C}"/>
              </a:ext>
            </a:extLst>
          </p:cNvPr>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387223" y="1837328"/>
            <a:ext cx="540000" cy="540000"/>
          </a:xfrm>
          <a:prstGeom prst="rect">
            <a:avLst/>
          </a:prstGeom>
        </p:spPr>
      </p:pic>
    </p:spTree>
    <p:extLst>
      <p:ext uri="{BB962C8B-B14F-4D97-AF65-F5344CB8AC3E}">
        <p14:creationId xmlns:p14="http://schemas.microsoft.com/office/powerpoint/2010/main" val="2527617367"/>
      </p:ext>
    </p:extLst>
  </p:cSld>
  <p:clrMapOvr>
    <a:masterClrMapping/>
  </p:clrMapOvr>
  <p:extLst>
    <p:ext uri="{DCECCB84-F9BA-43D5-87BE-67443E8EF086}">
      <p15:sldGuideLst xmlns:p15="http://schemas.microsoft.com/office/powerpoint/2012/main">
        <p15:guide id="1" pos="211">
          <p15:clr>
            <a:srgbClr val="FBAE40"/>
          </p15:clr>
        </p15:guide>
        <p15:guide id="2" pos="7468">
          <p15:clr>
            <a:srgbClr val="FBAE40"/>
          </p15:clr>
        </p15:guide>
        <p15:guide id="3" orient="horz" pos="732">
          <p15:clr>
            <a:srgbClr val="FBAE40"/>
          </p15:clr>
        </p15:guide>
        <p15:guide id="4" orient="horz" pos="3589">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inleitung Thema (Zwischenfolie)">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FFD53F03-80F9-462C-8489-24B0C7E90605}"/>
              </a:ext>
            </a:extLst>
          </p:cNvPr>
          <p:cNvSpPr/>
          <p:nvPr userDrawn="1"/>
        </p:nvSpPr>
        <p:spPr>
          <a:xfrm>
            <a:off x="0" y="-10633"/>
            <a:ext cx="12190414" cy="6039293"/>
          </a:xfrm>
          <a:prstGeom prst="rect">
            <a:avLst/>
          </a:prstGeom>
          <a:solidFill>
            <a:srgbClr val="0054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le 1">
            <a:extLst>
              <a:ext uri="{FF2B5EF4-FFF2-40B4-BE49-F238E27FC236}">
                <a16:creationId xmlns:a16="http://schemas.microsoft.com/office/drawing/2014/main" id="{9EF6A86A-2B26-44CB-9D13-BCC5EBBBD062}"/>
              </a:ext>
            </a:extLst>
          </p:cNvPr>
          <p:cNvSpPr>
            <a:spLocks noGrp="1"/>
          </p:cNvSpPr>
          <p:nvPr>
            <p:ph type="title" hasCustomPrompt="1"/>
          </p:nvPr>
        </p:nvSpPr>
        <p:spPr>
          <a:xfrm>
            <a:off x="353955" y="2737150"/>
            <a:ext cx="11482505" cy="543726"/>
          </a:xfrm>
          <a:prstGeom prst="rect">
            <a:avLst/>
          </a:prstGeom>
        </p:spPr>
        <p:txBody>
          <a:bodyPr lIns="0" tIns="0" rIns="0" bIns="0" anchor="b" anchorCtr="0">
            <a:noAutofit/>
          </a:bodyPr>
          <a:lstStyle>
            <a:lvl1pPr algn="ctr">
              <a:defRPr sz="4000" b="1" baseline="0">
                <a:solidFill>
                  <a:schemeClr val="bg1"/>
                </a:solidFill>
                <a:latin typeface="Arial" panose="020B0604020202020204" pitchFamily="34" charset="0"/>
                <a:cs typeface="Arial" panose="020B0604020202020204" pitchFamily="34" charset="0"/>
              </a:defRPr>
            </a:lvl1pPr>
          </a:lstStyle>
          <a:p>
            <a:r>
              <a:rPr lang="de-DE" dirty="0"/>
              <a:t>Titelmasterformat durch Klicken bearbeiten Arial 20 </a:t>
            </a:r>
            <a:r>
              <a:rPr lang="de-DE" dirty="0" err="1"/>
              <a:t>pt</a:t>
            </a:r>
            <a:r>
              <a:rPr lang="de-DE" dirty="0"/>
              <a:t> fett RWTH</a:t>
            </a:r>
            <a:endParaRPr lang="en-US" dirty="0"/>
          </a:p>
        </p:txBody>
      </p:sp>
      <p:pic>
        <p:nvPicPr>
          <p:cNvPr id="6" name="Grafik 5">
            <a:hlinkClick r:id="rId2"/>
            <a:extLst>
              <a:ext uri="{FF2B5EF4-FFF2-40B4-BE49-F238E27FC236}">
                <a16:creationId xmlns:a16="http://schemas.microsoft.com/office/drawing/2014/main" id="{EA8BBAD3-A37E-4247-8A7D-2345F9DB68C4}"/>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60319" y="6229354"/>
            <a:ext cx="969717" cy="339524"/>
          </a:xfrm>
          <a:prstGeom prst="rect">
            <a:avLst/>
          </a:prstGeom>
        </p:spPr>
      </p:pic>
    </p:spTree>
    <p:extLst>
      <p:ext uri="{BB962C8B-B14F-4D97-AF65-F5344CB8AC3E}">
        <p14:creationId xmlns:p14="http://schemas.microsoft.com/office/powerpoint/2010/main" val="642344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reative Commons 4.0">
    <p:spTree>
      <p:nvGrpSpPr>
        <p:cNvPr id="1" name=""/>
        <p:cNvGrpSpPr/>
        <p:nvPr/>
      </p:nvGrpSpPr>
      <p:grpSpPr>
        <a:xfrm>
          <a:off x="0" y="0"/>
          <a:ext cx="0" cy="0"/>
          <a:chOff x="0" y="0"/>
          <a:chExt cx="0" cy="0"/>
        </a:xfrm>
      </p:grpSpPr>
      <p:sp>
        <p:nvSpPr>
          <p:cNvPr id="15" name="Textfeld 14">
            <a:extLst>
              <a:ext uri="{FF2B5EF4-FFF2-40B4-BE49-F238E27FC236}">
                <a16:creationId xmlns:a16="http://schemas.microsoft.com/office/drawing/2014/main" id="{C55A953D-4C80-4557-AEED-81CFE178A522}"/>
              </a:ext>
            </a:extLst>
          </p:cNvPr>
          <p:cNvSpPr txBox="1"/>
          <p:nvPr userDrawn="1"/>
        </p:nvSpPr>
        <p:spPr>
          <a:xfrm>
            <a:off x="360317" y="1086502"/>
            <a:ext cx="9485846" cy="2562240"/>
          </a:xfrm>
          <a:prstGeom prst="rect">
            <a:avLst/>
          </a:prstGeom>
          <a:noFill/>
        </p:spPr>
        <p:txBody>
          <a:bodyPr wrap="square" lIns="68580" tIns="34290" rIns="68580" bIns="34290" rtlCol="0">
            <a:spAutoFit/>
          </a:bodyPr>
          <a:lstStyle/>
          <a:p>
            <a:r>
              <a:rPr lang="de-DE" b="0" i="0" noProof="0" dirty="0">
                <a:solidFill>
                  <a:srgbClr val="333333"/>
                </a:solidFill>
                <a:effectLst/>
                <a:latin typeface="arial"/>
              </a:rPr>
              <a:t>Dieses Material steht unter der Creative Commons-Lizenz</a:t>
            </a:r>
            <a:r>
              <a:rPr lang="de-DE" b="0" i="0" baseline="0" noProof="0" dirty="0">
                <a:solidFill>
                  <a:srgbClr val="333333"/>
                </a:solidFill>
                <a:effectLst/>
                <a:latin typeface="arial"/>
              </a:rPr>
              <a:t> </a:t>
            </a:r>
            <a:br>
              <a:rPr lang="de-DE" b="0" i="0" baseline="0" noProof="0" dirty="0">
                <a:solidFill>
                  <a:srgbClr val="333333"/>
                </a:solidFill>
                <a:effectLst/>
                <a:latin typeface="arial"/>
              </a:rPr>
            </a:br>
            <a:r>
              <a:rPr lang="de-DE" b="0" i="0" baseline="0" noProof="0" dirty="0">
                <a:solidFill>
                  <a:srgbClr val="333333"/>
                </a:solidFill>
                <a:effectLst/>
                <a:latin typeface="arial"/>
              </a:rPr>
              <a:t>“Namensnennung 4.0 international”</a:t>
            </a:r>
          </a:p>
          <a:p>
            <a:endParaRPr lang="de-DE" b="0" i="0" baseline="0" noProof="0" dirty="0">
              <a:solidFill>
                <a:srgbClr val="333333"/>
              </a:solidFill>
              <a:effectLst/>
              <a:latin typeface="arial"/>
            </a:endParaRPr>
          </a:p>
          <a:p>
            <a:r>
              <a:rPr lang="de-DE" b="0" i="0" baseline="0" noProof="0" dirty="0">
                <a:solidFill>
                  <a:srgbClr val="333333"/>
                </a:solidFill>
                <a:effectLst/>
                <a:latin typeface="arial"/>
              </a:rPr>
              <a:t>Erlaubt sind:</a:t>
            </a:r>
          </a:p>
          <a:p>
            <a:r>
              <a:rPr lang="de-DE" b="1" i="0" noProof="0" dirty="0">
                <a:solidFill>
                  <a:srgbClr val="222222"/>
                </a:solidFill>
                <a:effectLst/>
                <a:latin typeface="arial"/>
              </a:rPr>
              <a:t>Share</a:t>
            </a:r>
            <a:r>
              <a:rPr lang="de-DE" b="0" i="0" noProof="0" dirty="0">
                <a:solidFill>
                  <a:srgbClr val="333333"/>
                </a:solidFill>
                <a:effectLst/>
                <a:latin typeface="arial"/>
              </a:rPr>
              <a:t> — </a:t>
            </a:r>
            <a:r>
              <a:rPr lang="de-DE" b="0" i="0" noProof="0" dirty="0" err="1">
                <a:solidFill>
                  <a:srgbClr val="333333"/>
                </a:solidFill>
                <a:effectLst/>
                <a:latin typeface="arial"/>
              </a:rPr>
              <a:t>copy</a:t>
            </a:r>
            <a:r>
              <a:rPr lang="de-DE" b="0" i="0" noProof="0" dirty="0">
                <a:solidFill>
                  <a:srgbClr val="333333"/>
                </a:solidFill>
                <a:effectLst/>
                <a:latin typeface="arial"/>
              </a:rPr>
              <a:t> </a:t>
            </a:r>
            <a:r>
              <a:rPr lang="de-DE" b="0" i="0" noProof="0" dirty="0" err="1">
                <a:solidFill>
                  <a:srgbClr val="333333"/>
                </a:solidFill>
                <a:effectLst/>
                <a:latin typeface="arial"/>
              </a:rPr>
              <a:t>and</a:t>
            </a:r>
            <a:r>
              <a:rPr lang="de-DE" b="0" i="0" noProof="0" dirty="0">
                <a:solidFill>
                  <a:srgbClr val="333333"/>
                </a:solidFill>
                <a:effectLst/>
                <a:latin typeface="arial"/>
              </a:rPr>
              <a:t> </a:t>
            </a:r>
            <a:r>
              <a:rPr lang="de-DE" b="0" i="0" noProof="0" dirty="0" err="1">
                <a:solidFill>
                  <a:srgbClr val="333333"/>
                </a:solidFill>
                <a:effectLst/>
                <a:latin typeface="arial"/>
              </a:rPr>
              <a:t>redistribute</a:t>
            </a:r>
            <a:r>
              <a:rPr lang="de-DE" b="0" i="0" noProof="0" dirty="0">
                <a:solidFill>
                  <a:srgbClr val="333333"/>
                </a:solidFill>
                <a:effectLst/>
                <a:latin typeface="arial"/>
              </a:rPr>
              <a:t> </a:t>
            </a:r>
            <a:r>
              <a:rPr lang="de-DE" b="0" i="0" noProof="0" dirty="0" err="1">
                <a:solidFill>
                  <a:srgbClr val="333333"/>
                </a:solidFill>
                <a:effectLst/>
                <a:latin typeface="arial"/>
              </a:rPr>
              <a:t>the</a:t>
            </a:r>
            <a:r>
              <a:rPr lang="de-DE" b="0" i="0" noProof="0" dirty="0">
                <a:solidFill>
                  <a:srgbClr val="333333"/>
                </a:solidFill>
                <a:effectLst/>
                <a:latin typeface="arial"/>
              </a:rPr>
              <a:t> material in </a:t>
            </a:r>
            <a:r>
              <a:rPr lang="de-DE" b="0" i="0" noProof="0" dirty="0" err="1">
                <a:solidFill>
                  <a:srgbClr val="333333"/>
                </a:solidFill>
                <a:effectLst/>
                <a:latin typeface="arial"/>
              </a:rPr>
              <a:t>any</a:t>
            </a:r>
            <a:r>
              <a:rPr lang="de-DE" b="0" i="0" noProof="0" dirty="0">
                <a:solidFill>
                  <a:srgbClr val="333333"/>
                </a:solidFill>
                <a:effectLst/>
                <a:latin typeface="arial"/>
              </a:rPr>
              <a:t> medium </a:t>
            </a:r>
            <a:r>
              <a:rPr lang="de-DE" b="0" i="0" noProof="0" dirty="0" err="1">
                <a:solidFill>
                  <a:srgbClr val="333333"/>
                </a:solidFill>
                <a:effectLst/>
                <a:latin typeface="arial"/>
              </a:rPr>
              <a:t>or</a:t>
            </a:r>
            <a:r>
              <a:rPr lang="de-DE" b="0" i="0" noProof="0" dirty="0">
                <a:solidFill>
                  <a:srgbClr val="333333"/>
                </a:solidFill>
                <a:effectLst/>
                <a:latin typeface="arial"/>
              </a:rPr>
              <a:t> </a:t>
            </a:r>
            <a:r>
              <a:rPr lang="de-DE" b="0" i="0" noProof="0" dirty="0" err="1">
                <a:solidFill>
                  <a:srgbClr val="333333"/>
                </a:solidFill>
                <a:effectLst/>
                <a:latin typeface="arial"/>
              </a:rPr>
              <a:t>format</a:t>
            </a:r>
            <a:endParaRPr lang="de-DE" b="0" i="0" noProof="0" dirty="0">
              <a:solidFill>
                <a:srgbClr val="333333"/>
              </a:solidFill>
              <a:effectLst/>
              <a:latin typeface="arial"/>
            </a:endParaRPr>
          </a:p>
          <a:p>
            <a:r>
              <a:rPr lang="de-DE" b="1" i="0" noProof="0" dirty="0" err="1">
                <a:solidFill>
                  <a:srgbClr val="222222"/>
                </a:solidFill>
                <a:effectLst/>
                <a:latin typeface="arial"/>
              </a:rPr>
              <a:t>Adapt</a:t>
            </a:r>
            <a:r>
              <a:rPr lang="de-DE" b="0" i="0" noProof="0" dirty="0">
                <a:solidFill>
                  <a:srgbClr val="333333"/>
                </a:solidFill>
                <a:effectLst/>
                <a:latin typeface="arial"/>
              </a:rPr>
              <a:t> — </a:t>
            </a:r>
            <a:r>
              <a:rPr lang="de-DE" b="0" i="0" noProof="0" dirty="0" err="1">
                <a:solidFill>
                  <a:srgbClr val="333333"/>
                </a:solidFill>
                <a:effectLst/>
                <a:latin typeface="arial"/>
              </a:rPr>
              <a:t>remix</a:t>
            </a:r>
            <a:r>
              <a:rPr lang="de-DE" b="0" i="0" noProof="0" dirty="0">
                <a:solidFill>
                  <a:srgbClr val="333333"/>
                </a:solidFill>
                <a:effectLst/>
                <a:latin typeface="arial"/>
              </a:rPr>
              <a:t>, </a:t>
            </a:r>
            <a:r>
              <a:rPr lang="de-DE" b="0" i="0" noProof="0" dirty="0" err="1">
                <a:solidFill>
                  <a:srgbClr val="333333"/>
                </a:solidFill>
                <a:effectLst/>
                <a:latin typeface="arial"/>
              </a:rPr>
              <a:t>transform</a:t>
            </a:r>
            <a:r>
              <a:rPr lang="de-DE" b="0" i="0" noProof="0" dirty="0">
                <a:solidFill>
                  <a:srgbClr val="333333"/>
                </a:solidFill>
                <a:effectLst/>
                <a:latin typeface="arial"/>
              </a:rPr>
              <a:t>, </a:t>
            </a:r>
            <a:r>
              <a:rPr lang="de-DE" b="0" i="0" noProof="0" dirty="0" err="1">
                <a:solidFill>
                  <a:srgbClr val="333333"/>
                </a:solidFill>
                <a:effectLst/>
                <a:latin typeface="arial"/>
              </a:rPr>
              <a:t>and</a:t>
            </a:r>
            <a:r>
              <a:rPr lang="de-DE" b="0" i="0" noProof="0" dirty="0">
                <a:solidFill>
                  <a:srgbClr val="333333"/>
                </a:solidFill>
                <a:effectLst/>
                <a:latin typeface="arial"/>
              </a:rPr>
              <a:t> </a:t>
            </a:r>
            <a:r>
              <a:rPr lang="de-DE" b="0" i="0" noProof="0" dirty="0" err="1">
                <a:solidFill>
                  <a:srgbClr val="333333"/>
                </a:solidFill>
                <a:effectLst/>
                <a:latin typeface="arial"/>
              </a:rPr>
              <a:t>build</a:t>
            </a:r>
            <a:r>
              <a:rPr lang="de-DE" b="0" i="0" noProof="0" dirty="0">
                <a:solidFill>
                  <a:srgbClr val="333333"/>
                </a:solidFill>
                <a:effectLst/>
                <a:latin typeface="arial"/>
              </a:rPr>
              <a:t> upon </a:t>
            </a:r>
            <a:r>
              <a:rPr lang="de-DE" b="0" i="0" noProof="0" dirty="0" err="1">
                <a:solidFill>
                  <a:srgbClr val="333333"/>
                </a:solidFill>
                <a:effectLst/>
                <a:latin typeface="arial"/>
              </a:rPr>
              <a:t>the</a:t>
            </a:r>
            <a:r>
              <a:rPr lang="de-DE" b="0" i="0" noProof="0" dirty="0">
                <a:solidFill>
                  <a:srgbClr val="333333"/>
                </a:solidFill>
                <a:effectLst/>
                <a:latin typeface="arial"/>
              </a:rPr>
              <a:t> material </a:t>
            </a:r>
            <a:r>
              <a:rPr lang="de-DE" b="0" i="0" noProof="0" dirty="0" err="1">
                <a:solidFill>
                  <a:srgbClr val="333333"/>
                </a:solidFill>
                <a:effectLst/>
                <a:latin typeface="arial"/>
              </a:rPr>
              <a:t>for</a:t>
            </a:r>
            <a:r>
              <a:rPr lang="de-DE" b="0" i="0" noProof="0" dirty="0">
                <a:solidFill>
                  <a:srgbClr val="333333"/>
                </a:solidFill>
                <a:effectLst/>
                <a:latin typeface="arial"/>
              </a:rPr>
              <a:t> </a:t>
            </a:r>
            <a:r>
              <a:rPr lang="de-DE" b="0" i="0" noProof="0" dirty="0" err="1">
                <a:solidFill>
                  <a:srgbClr val="333333"/>
                </a:solidFill>
                <a:effectLst/>
                <a:latin typeface="arial"/>
              </a:rPr>
              <a:t>any</a:t>
            </a:r>
            <a:r>
              <a:rPr lang="de-DE" b="0" i="0" noProof="0" dirty="0">
                <a:solidFill>
                  <a:srgbClr val="333333"/>
                </a:solidFill>
                <a:effectLst/>
                <a:latin typeface="arial"/>
              </a:rPr>
              <a:t> </a:t>
            </a:r>
            <a:r>
              <a:rPr lang="de-DE" b="0" i="0" noProof="0" dirty="0" err="1">
                <a:solidFill>
                  <a:srgbClr val="333333"/>
                </a:solidFill>
                <a:effectLst/>
                <a:latin typeface="arial"/>
              </a:rPr>
              <a:t>purpose</a:t>
            </a:r>
            <a:r>
              <a:rPr lang="de-DE" b="0" i="0" noProof="0" dirty="0">
                <a:solidFill>
                  <a:srgbClr val="333333"/>
                </a:solidFill>
                <a:effectLst/>
                <a:latin typeface="arial"/>
              </a:rPr>
              <a:t>, </a:t>
            </a:r>
            <a:r>
              <a:rPr lang="de-DE" b="0" i="0" noProof="0" dirty="0" err="1">
                <a:solidFill>
                  <a:srgbClr val="333333"/>
                </a:solidFill>
                <a:effectLst/>
                <a:latin typeface="arial"/>
              </a:rPr>
              <a:t>even</a:t>
            </a:r>
            <a:r>
              <a:rPr lang="de-DE" b="0" i="0" noProof="0" dirty="0">
                <a:solidFill>
                  <a:srgbClr val="333333"/>
                </a:solidFill>
                <a:effectLst/>
                <a:latin typeface="arial"/>
              </a:rPr>
              <a:t> </a:t>
            </a:r>
            <a:r>
              <a:rPr lang="de-DE" b="0" i="0" noProof="0" dirty="0" err="1">
                <a:solidFill>
                  <a:srgbClr val="333333"/>
                </a:solidFill>
                <a:effectLst/>
                <a:latin typeface="arial"/>
              </a:rPr>
              <a:t>commercially</a:t>
            </a:r>
            <a:endParaRPr lang="de-DE" b="0" i="0" noProof="0" dirty="0">
              <a:solidFill>
                <a:srgbClr val="333333"/>
              </a:solidFill>
              <a:effectLst/>
              <a:latin typeface="arial"/>
            </a:endParaRPr>
          </a:p>
          <a:p>
            <a:endParaRPr lang="de-DE" b="0" i="0" noProof="0" dirty="0">
              <a:solidFill>
                <a:srgbClr val="333333"/>
              </a:solidFill>
              <a:effectLst/>
              <a:latin typeface="arial"/>
            </a:endParaRPr>
          </a:p>
          <a:p>
            <a:r>
              <a:rPr lang="de-DE" b="0" i="0" noProof="0" dirty="0">
                <a:solidFill>
                  <a:srgbClr val="333333"/>
                </a:solidFill>
                <a:effectLst/>
                <a:latin typeface="arial"/>
              </a:rPr>
              <a:t>Um eine Kopie dieser</a:t>
            </a:r>
            <a:r>
              <a:rPr lang="de-DE" b="0" i="0" baseline="0" noProof="0" dirty="0">
                <a:solidFill>
                  <a:srgbClr val="333333"/>
                </a:solidFill>
                <a:effectLst/>
                <a:latin typeface="arial"/>
              </a:rPr>
              <a:t> Lizenz zu sehen, besuchen Sie</a:t>
            </a:r>
            <a:r>
              <a:rPr lang="de-DE" b="0" i="0" noProof="0" dirty="0">
                <a:solidFill>
                  <a:srgbClr val="333333"/>
                </a:solidFill>
                <a:effectLst/>
                <a:latin typeface="arial"/>
              </a:rPr>
              <a:t> </a:t>
            </a:r>
          </a:p>
          <a:p>
            <a:r>
              <a:rPr lang="de-DE" noProof="0" dirty="0">
                <a:hlinkClick r:id="rId2"/>
              </a:rPr>
              <a:t>https://creativecommons.org/licenses/by/4.0/</a:t>
            </a:r>
            <a:endParaRPr lang="de-DE" noProof="0" dirty="0"/>
          </a:p>
        </p:txBody>
      </p:sp>
      <p:cxnSp>
        <p:nvCxnSpPr>
          <p:cNvPr id="9" name="Gerader Verbinder 10"/>
          <p:cNvCxnSpPr/>
          <p:nvPr userDrawn="1"/>
        </p:nvCxnSpPr>
        <p:spPr>
          <a:xfrm>
            <a:off x="360319" y="814577"/>
            <a:ext cx="114824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Gerader Verbinder 11"/>
          <p:cNvCxnSpPr/>
          <p:nvPr userDrawn="1"/>
        </p:nvCxnSpPr>
        <p:spPr>
          <a:xfrm>
            <a:off x="360319" y="6041837"/>
            <a:ext cx="114824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feld 11">
            <a:extLst>
              <a:ext uri="{FF2B5EF4-FFF2-40B4-BE49-F238E27FC236}">
                <a16:creationId xmlns:a16="http://schemas.microsoft.com/office/drawing/2014/main" id="{D584C960-8043-4DE3-8160-EBB3637F1010}"/>
              </a:ext>
            </a:extLst>
          </p:cNvPr>
          <p:cNvSpPr txBox="1"/>
          <p:nvPr userDrawn="1"/>
        </p:nvSpPr>
        <p:spPr>
          <a:xfrm>
            <a:off x="360317" y="3788216"/>
            <a:ext cx="8399463" cy="900246"/>
          </a:xfrm>
          <a:prstGeom prst="rect">
            <a:avLst/>
          </a:prstGeom>
          <a:noFill/>
        </p:spPr>
        <p:txBody>
          <a:bodyPr wrap="square" lIns="68580" tIns="34290" rIns="68580" bIns="34290" rtlCol="0">
            <a:spAutoFit/>
          </a:bodyPr>
          <a:lstStyle/>
          <a:p>
            <a:pPr marL="1795463" indent="-1795463">
              <a:spcAft>
                <a:spcPts val="1200"/>
              </a:spcAft>
              <a:tabLst>
                <a:tab pos="1792288" algn="l"/>
                <a:tab pos="4306888" algn="l"/>
              </a:tabLst>
            </a:pPr>
            <a:r>
              <a:rPr lang="de-DE" sz="1800" noProof="0" dirty="0"/>
              <a:t>Zitierhinweis: 	Prof. Dr.-Ing. Heribert Nacken</a:t>
            </a:r>
            <a:br>
              <a:rPr lang="de-DE" sz="1800" noProof="0" dirty="0"/>
            </a:br>
            <a:r>
              <a:rPr lang="de-DE" sz="1800" noProof="0" dirty="0"/>
              <a:t>PD Dr. Malte Persike</a:t>
            </a:r>
            <a:br>
              <a:rPr lang="de-DE" sz="1800" noProof="0" dirty="0"/>
            </a:br>
            <a:r>
              <a:rPr lang="de-DE" sz="1800" noProof="0" dirty="0"/>
              <a:t>RWTH Aachen University</a:t>
            </a:r>
          </a:p>
        </p:txBody>
      </p:sp>
      <p:sp>
        <p:nvSpPr>
          <p:cNvPr id="5" name="Textfeld 4">
            <a:extLst>
              <a:ext uri="{FF2B5EF4-FFF2-40B4-BE49-F238E27FC236}">
                <a16:creationId xmlns:a16="http://schemas.microsoft.com/office/drawing/2014/main" id="{B53375F9-1FDB-46FD-AC5F-AF5490C90A11}"/>
              </a:ext>
            </a:extLst>
          </p:cNvPr>
          <p:cNvSpPr txBox="1"/>
          <p:nvPr userDrawn="1"/>
        </p:nvSpPr>
        <p:spPr>
          <a:xfrm>
            <a:off x="360317" y="301336"/>
            <a:ext cx="11482480" cy="400110"/>
          </a:xfrm>
          <a:prstGeom prst="rect">
            <a:avLst/>
          </a:prstGeom>
          <a:noFill/>
        </p:spPr>
        <p:txBody>
          <a:bodyPr wrap="square" rtlCol="0">
            <a:spAutoFit/>
          </a:bodyPr>
          <a:lstStyle/>
          <a:p>
            <a:r>
              <a:rPr lang="de-DE" sz="2000" b="1" dirty="0">
                <a:solidFill>
                  <a:srgbClr val="00549F"/>
                </a:solidFill>
              </a:rPr>
              <a:t>Creative Commons 4.0</a:t>
            </a:r>
          </a:p>
        </p:txBody>
      </p:sp>
      <p:sp>
        <p:nvSpPr>
          <p:cNvPr id="2" name="Textfeld 1">
            <a:extLst>
              <a:ext uri="{FF2B5EF4-FFF2-40B4-BE49-F238E27FC236}">
                <a16:creationId xmlns:a16="http://schemas.microsoft.com/office/drawing/2014/main" id="{B4D4A112-5B22-4714-829F-ED0871C8DD39}"/>
              </a:ext>
            </a:extLst>
          </p:cNvPr>
          <p:cNvSpPr txBox="1"/>
          <p:nvPr userDrawn="1"/>
        </p:nvSpPr>
        <p:spPr>
          <a:xfrm>
            <a:off x="2149813" y="4688462"/>
            <a:ext cx="3531140" cy="646331"/>
          </a:xfrm>
          <a:prstGeom prst="rect">
            <a:avLst/>
          </a:prstGeom>
          <a:noFill/>
        </p:spPr>
        <p:txBody>
          <a:bodyPr wrap="square" rtlCol="0">
            <a:spAutoFit/>
          </a:bodyPr>
          <a:lstStyle/>
          <a:p>
            <a:r>
              <a:rPr lang="de-DE" sz="1800" noProof="0" dirty="0"/>
              <a:t>Prof. Dr. Mariele Evers</a:t>
            </a:r>
            <a:br>
              <a:rPr lang="de-DE" sz="1800" noProof="0" dirty="0"/>
            </a:br>
            <a:r>
              <a:rPr lang="de-DE" sz="1800" noProof="0" dirty="0"/>
              <a:t>Universität Bonn</a:t>
            </a:r>
            <a:endParaRPr lang="de-DE" dirty="0"/>
          </a:p>
        </p:txBody>
      </p:sp>
      <p:sp>
        <p:nvSpPr>
          <p:cNvPr id="3" name="Textfeld 2">
            <a:extLst>
              <a:ext uri="{FF2B5EF4-FFF2-40B4-BE49-F238E27FC236}">
                <a16:creationId xmlns:a16="http://schemas.microsoft.com/office/drawing/2014/main" id="{FC4868E7-102A-4AA2-9B61-A3A743A5AE60}"/>
              </a:ext>
            </a:extLst>
          </p:cNvPr>
          <p:cNvSpPr txBox="1"/>
          <p:nvPr userDrawn="1"/>
        </p:nvSpPr>
        <p:spPr>
          <a:xfrm>
            <a:off x="2149813" y="5307955"/>
            <a:ext cx="3011920" cy="646331"/>
          </a:xfrm>
          <a:prstGeom prst="rect">
            <a:avLst/>
          </a:prstGeom>
          <a:noFill/>
        </p:spPr>
        <p:txBody>
          <a:bodyPr wrap="square" rtlCol="0">
            <a:spAutoFit/>
          </a:bodyPr>
          <a:lstStyle/>
          <a:p>
            <a:r>
              <a:rPr lang="de-DE" sz="1800" noProof="0" dirty="0"/>
              <a:t>Prof. Dr. Jörg Höttges</a:t>
            </a:r>
            <a:br>
              <a:rPr lang="de-DE" sz="1800" noProof="0" dirty="0"/>
            </a:br>
            <a:r>
              <a:rPr lang="de-DE" sz="1800" noProof="0" dirty="0"/>
              <a:t>Fachhochschule Aachen</a:t>
            </a:r>
            <a:endParaRPr lang="de-DE" dirty="0"/>
          </a:p>
        </p:txBody>
      </p:sp>
      <p:pic>
        <p:nvPicPr>
          <p:cNvPr id="13" name="Grafik 12">
            <a:hlinkClick r:id="rId3"/>
            <a:extLst>
              <a:ext uri="{FF2B5EF4-FFF2-40B4-BE49-F238E27FC236}">
                <a16:creationId xmlns:a16="http://schemas.microsoft.com/office/drawing/2014/main" id="{F9C5910B-1C16-423E-821C-FABE60A93426}"/>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6998854" y="1086502"/>
            <a:ext cx="2646753" cy="926698"/>
          </a:xfrm>
          <a:prstGeom prst="rect">
            <a:avLst/>
          </a:prstGeom>
        </p:spPr>
      </p:pic>
    </p:spTree>
    <p:extLst>
      <p:ext uri="{BB962C8B-B14F-4D97-AF65-F5344CB8AC3E}">
        <p14:creationId xmlns:p14="http://schemas.microsoft.com/office/powerpoint/2010/main" val="898497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chlussfolie">
    <p:spTree>
      <p:nvGrpSpPr>
        <p:cNvPr id="1" name=""/>
        <p:cNvGrpSpPr/>
        <p:nvPr/>
      </p:nvGrpSpPr>
      <p:grpSpPr>
        <a:xfrm>
          <a:off x="0" y="0"/>
          <a:ext cx="0" cy="0"/>
          <a:chOff x="0" y="0"/>
          <a:chExt cx="0" cy="0"/>
        </a:xfrm>
      </p:grpSpPr>
      <p:sp>
        <p:nvSpPr>
          <p:cNvPr id="3" name="Title 1"/>
          <p:cNvSpPr txBox="1">
            <a:spLocks/>
          </p:cNvSpPr>
          <p:nvPr userDrawn="1"/>
        </p:nvSpPr>
        <p:spPr>
          <a:xfrm>
            <a:off x="325393" y="2488191"/>
            <a:ext cx="11482480" cy="1079750"/>
          </a:xfrm>
          <a:prstGeom prst="rect">
            <a:avLst/>
          </a:prstGeom>
        </p:spPr>
        <p:txBody>
          <a:bodyPr lIns="0" tIns="0" rIns="0" bIns="0"/>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lnSpc>
                <a:spcPct val="90000"/>
              </a:lnSpc>
              <a:defRPr/>
            </a:pPr>
            <a:r>
              <a:rPr lang="de-DE" altLang="de-DE" sz="3200" b="1" dirty="0">
                <a:solidFill>
                  <a:srgbClr val="00549F"/>
                </a:solidFill>
              </a:rPr>
              <a:t>Vielen Dank</a:t>
            </a:r>
            <a:br>
              <a:rPr lang="de-DE" altLang="de-DE" sz="3200" b="1" dirty="0">
                <a:solidFill>
                  <a:srgbClr val="00549F"/>
                </a:solidFill>
              </a:rPr>
            </a:br>
            <a:r>
              <a:rPr lang="de-DE" altLang="de-DE" sz="3200" b="1" dirty="0">
                <a:solidFill>
                  <a:srgbClr val="00549F"/>
                </a:solidFill>
              </a:rPr>
              <a:t>für Ihre Aufmerksamkeit</a:t>
            </a:r>
            <a:endParaRPr lang="en-US" altLang="de-DE" sz="3200" b="1" dirty="0">
              <a:solidFill>
                <a:srgbClr val="00549F"/>
              </a:solidFill>
            </a:endParaRPr>
          </a:p>
        </p:txBody>
      </p:sp>
      <p:sp>
        <p:nvSpPr>
          <p:cNvPr id="4" name="Textplatzhalter 24"/>
          <p:cNvSpPr>
            <a:spLocks noGrp="1"/>
          </p:cNvSpPr>
          <p:nvPr>
            <p:ph type="body" sz="quarter" idx="11" hasCustomPrompt="1"/>
          </p:nvPr>
        </p:nvSpPr>
        <p:spPr>
          <a:xfrm>
            <a:off x="372080" y="3989728"/>
            <a:ext cx="11317694" cy="1656383"/>
          </a:xfrm>
          <a:prstGeom prst="rect">
            <a:avLst/>
          </a:prstGeom>
        </p:spPr>
        <p:txBody>
          <a:bodyPr lIns="0" tIns="0" rIns="0" bIns="0">
            <a:normAutofit/>
          </a:bodyPr>
          <a:lstStyle>
            <a:lvl1pPr marL="0" indent="0">
              <a:lnSpc>
                <a:spcPct val="100000"/>
              </a:lnSpc>
              <a:spcBef>
                <a:spcPts val="0"/>
              </a:spcBef>
              <a:buFontTx/>
              <a:buNone/>
              <a:defRPr sz="1799" b="0">
                <a:latin typeface="Arial" panose="020B0604020202020204" pitchFamily="34" charset="0"/>
                <a:cs typeface="Arial" panose="020B0604020202020204" pitchFamily="34" charset="0"/>
              </a:defRPr>
            </a:lvl1pPr>
            <a:lvl2pPr marL="342881" indent="0">
              <a:buFontTx/>
              <a:buNone/>
              <a:defRPr sz="1400"/>
            </a:lvl2pPr>
            <a:lvl3pPr marL="685760" indent="0">
              <a:buFontTx/>
              <a:buNone/>
              <a:defRPr sz="1400"/>
            </a:lvl3pPr>
            <a:lvl4pPr marL="1028640" indent="0">
              <a:buFontTx/>
              <a:buNone/>
              <a:defRPr sz="1400"/>
            </a:lvl4pPr>
            <a:lvl5pPr marL="1371519" indent="0">
              <a:buFontTx/>
              <a:buNone/>
              <a:defRPr sz="1400"/>
            </a:lvl5pPr>
          </a:lstStyle>
          <a:p>
            <a:pPr lvl="0"/>
            <a:r>
              <a:rPr lang="de-DE" dirty="0"/>
              <a:t>Textmasterformat bearbeiten Arial 18 </a:t>
            </a:r>
            <a:r>
              <a:rPr lang="de-DE" dirty="0" err="1"/>
              <a:t>pt</a:t>
            </a:r>
            <a:endParaRPr lang="de-DE" dirty="0"/>
          </a:p>
        </p:txBody>
      </p:sp>
      <p:cxnSp>
        <p:nvCxnSpPr>
          <p:cNvPr id="5" name="Gerader Verbinder 11"/>
          <p:cNvCxnSpPr/>
          <p:nvPr userDrawn="1"/>
        </p:nvCxnSpPr>
        <p:spPr>
          <a:xfrm>
            <a:off x="360319" y="6041837"/>
            <a:ext cx="114824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Grafik 6">
            <a:hlinkClick r:id="rId2"/>
            <a:extLst>
              <a:ext uri="{FF2B5EF4-FFF2-40B4-BE49-F238E27FC236}">
                <a16:creationId xmlns:a16="http://schemas.microsoft.com/office/drawing/2014/main" id="{B4093E93-41D2-4C13-96F2-68CF274315B6}"/>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60319" y="6229354"/>
            <a:ext cx="969717" cy="339524"/>
          </a:xfrm>
          <a:prstGeom prst="rect">
            <a:avLst/>
          </a:prstGeom>
        </p:spPr>
      </p:pic>
    </p:spTree>
    <p:extLst>
      <p:ext uri="{BB962C8B-B14F-4D97-AF65-F5344CB8AC3E}">
        <p14:creationId xmlns:p14="http://schemas.microsoft.com/office/powerpoint/2010/main" val="3052819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Titelplatzhalter 7"/>
          <p:cNvSpPr>
            <a:spLocks noGrp="1"/>
          </p:cNvSpPr>
          <p:nvPr>
            <p:ph type="title"/>
          </p:nvPr>
        </p:nvSpPr>
        <p:spPr>
          <a:xfrm>
            <a:off x="609524" y="274706"/>
            <a:ext cx="11080249" cy="1143265"/>
          </a:xfrm>
          <a:prstGeom prst="rect">
            <a:avLst/>
          </a:prstGeom>
        </p:spPr>
        <p:txBody>
          <a:bodyPr vert="horz" lIns="68580" tIns="34290" rIns="68580" bIns="34290" rtlCol="0" anchor="ctr">
            <a:normAutofit/>
          </a:bodyPr>
          <a:lstStyle/>
          <a:p>
            <a:r>
              <a:rPr lang="de-DE"/>
              <a:t>Titelmasterformat durch Klicken bearbeiten</a:t>
            </a:r>
          </a:p>
        </p:txBody>
      </p:sp>
      <p:sp>
        <p:nvSpPr>
          <p:cNvPr id="2" name="Textfeld 1">
            <a:extLst>
              <a:ext uri="{FF2B5EF4-FFF2-40B4-BE49-F238E27FC236}">
                <a16:creationId xmlns:a16="http://schemas.microsoft.com/office/drawing/2014/main" id="{06EB5D48-31E3-45A5-9AE2-63A235621FF3}"/>
              </a:ext>
            </a:extLst>
          </p:cNvPr>
          <p:cNvSpPr txBox="1"/>
          <p:nvPr userDrawn="1"/>
        </p:nvSpPr>
        <p:spPr>
          <a:xfrm>
            <a:off x="7663295" y="6246328"/>
            <a:ext cx="4026478" cy="338554"/>
          </a:xfrm>
          <a:prstGeom prst="rect">
            <a:avLst/>
          </a:prstGeom>
          <a:noFill/>
        </p:spPr>
        <p:txBody>
          <a:bodyPr wrap="square" rtlCol="0">
            <a:spAutoFit/>
          </a:bodyPr>
          <a:lstStyle/>
          <a:p>
            <a:pPr algn="r"/>
            <a:r>
              <a:rPr lang="de-DE" sz="1600" b="1" i="0" kern="1200" dirty="0" err="1">
                <a:solidFill>
                  <a:srgbClr val="00549F"/>
                </a:solidFill>
                <a:effectLst/>
                <a:latin typeface="Arial" charset="0"/>
                <a:ea typeface="ＭＳ Ｐゴシック" pitchFamily="34" charset="-128"/>
                <a:cs typeface="+mn-cs"/>
              </a:rPr>
              <a:t>HydroOER</a:t>
            </a:r>
            <a:r>
              <a:rPr lang="de-DE" sz="1600" b="1" i="0" kern="1200" dirty="0">
                <a:solidFill>
                  <a:srgbClr val="00549F"/>
                </a:solidFill>
                <a:effectLst/>
                <a:latin typeface="Arial" charset="0"/>
                <a:ea typeface="ＭＳ Ｐゴシック" pitchFamily="34" charset="-128"/>
                <a:cs typeface="+mn-cs"/>
              </a:rPr>
              <a:t> - Hydrologie-Repository</a:t>
            </a:r>
            <a:endParaRPr lang="de-DE" sz="1600" b="1" i="0" dirty="0">
              <a:solidFill>
                <a:srgbClr val="00549F"/>
              </a:solidFill>
            </a:endParaRPr>
          </a:p>
        </p:txBody>
      </p:sp>
    </p:spTree>
    <p:extLst>
      <p:ext uri="{BB962C8B-B14F-4D97-AF65-F5344CB8AC3E}">
        <p14:creationId xmlns:p14="http://schemas.microsoft.com/office/powerpoint/2010/main" val="1507260688"/>
      </p:ext>
    </p:extLst>
  </p:cSld>
  <p:clrMap bg1="lt1" tx1="dk1" bg2="lt2" tx2="dk2" accent1="accent1" accent2="accent2" accent3="accent3" accent4="accent4" accent5="accent5" accent6="accent6" hlink="hlink" folHlink="folHlink"/>
  <p:sldLayoutIdLst>
    <p:sldLayoutId id="2147483926" r:id="rId1"/>
    <p:sldLayoutId id="2147483942" r:id="rId2"/>
    <p:sldLayoutId id="2147483943" r:id="rId3"/>
    <p:sldLayoutId id="2147483944" r:id="rId4"/>
    <p:sldLayoutId id="2147483940" r:id="rId5"/>
    <p:sldLayoutId id="2147483941" r:id="rId6"/>
    <p:sldLayoutId id="2147483936" r:id="rId7"/>
    <p:sldLayoutId id="2147483935" r:id="rId8"/>
    <p:sldLayoutId id="2147483934" r:id="rId9"/>
  </p:sldLayoutIdLst>
  <p:hf hdr="0" ftr="0"/>
  <p:txStyles>
    <p:titleStyle>
      <a:lvl1pPr algn="ctr" defTabSz="685760" rtl="0" eaLnBrk="1" latinLnBrk="0" hangingPunct="1">
        <a:spcBef>
          <a:spcPct val="0"/>
        </a:spcBef>
        <a:buNone/>
        <a:defRPr sz="3300" b="0" i="0" u="none" kern="1200">
          <a:solidFill>
            <a:schemeClr val="tx1"/>
          </a:solidFill>
          <a:latin typeface="+mj-lt"/>
          <a:ea typeface="+mj-ea"/>
          <a:cs typeface="+mj-cs"/>
        </a:defRPr>
      </a:lvl1pPr>
    </p:titleStyle>
    <p:bodyStyle>
      <a:lvl1pPr marL="257160" indent="-257160" algn="l" defTabSz="685760" rtl="0" eaLnBrk="1" latinLnBrk="0" hangingPunct="1">
        <a:spcBef>
          <a:spcPct val="20000"/>
        </a:spcBef>
        <a:buFont typeface="Arial" panose="020B0604020202020204" pitchFamily="34" charset="0"/>
        <a:buChar char="•"/>
        <a:defRPr sz="2399" kern="1200">
          <a:solidFill>
            <a:schemeClr val="tx1"/>
          </a:solidFill>
          <a:latin typeface="+mn-lt"/>
          <a:ea typeface="+mn-ea"/>
          <a:cs typeface="+mn-cs"/>
        </a:defRPr>
      </a:lvl1pPr>
      <a:lvl2pPr marL="557180" indent="-214301" algn="l" defTabSz="685760" rtl="0" eaLnBrk="1" latinLnBrk="0" hangingPunct="1">
        <a:spcBef>
          <a:spcPct val="20000"/>
        </a:spcBef>
        <a:buFont typeface="Arial" panose="020B0604020202020204" pitchFamily="34" charset="0"/>
        <a:buChar char="–"/>
        <a:defRPr sz="2099" b="0" i="0" u="none" kern="1200">
          <a:solidFill>
            <a:schemeClr val="tx1"/>
          </a:solidFill>
          <a:latin typeface="+mn-lt"/>
          <a:ea typeface="+mn-ea"/>
          <a:cs typeface="+mn-cs"/>
        </a:defRPr>
      </a:lvl2pPr>
      <a:lvl3pPr marL="857200" indent="-171440" algn="l" defTabSz="685760" rtl="0" eaLnBrk="1" latinLnBrk="0" hangingPunct="1">
        <a:spcBef>
          <a:spcPct val="20000"/>
        </a:spcBef>
        <a:buFont typeface="Arial" panose="020B0604020202020204" pitchFamily="34" charset="0"/>
        <a:buChar char="•"/>
        <a:defRPr sz="1799" kern="1200">
          <a:solidFill>
            <a:schemeClr val="tx1"/>
          </a:solidFill>
          <a:latin typeface="+mn-lt"/>
          <a:ea typeface="+mn-ea"/>
          <a:cs typeface="+mn-cs"/>
        </a:defRPr>
      </a:lvl3pPr>
      <a:lvl4pPr marL="1200081"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2960"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840"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19"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00"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479" indent="-171440" algn="l" defTabSz="68576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de-DE"/>
      </a:defPPr>
      <a:lvl1pPr marL="0" algn="l" defTabSz="685760" rtl="0" eaLnBrk="1" latinLnBrk="0" hangingPunct="1">
        <a:defRPr sz="1400" kern="1200">
          <a:solidFill>
            <a:schemeClr val="tx1"/>
          </a:solidFill>
          <a:latin typeface="+mn-lt"/>
          <a:ea typeface="+mn-ea"/>
          <a:cs typeface="+mn-cs"/>
        </a:defRPr>
      </a:lvl1pPr>
      <a:lvl2pPr marL="342881" algn="l" defTabSz="685760" rtl="0" eaLnBrk="1" latinLnBrk="0" hangingPunct="1">
        <a:defRPr sz="1400" kern="1200">
          <a:solidFill>
            <a:schemeClr val="tx1"/>
          </a:solidFill>
          <a:latin typeface="+mn-lt"/>
          <a:ea typeface="+mn-ea"/>
          <a:cs typeface="+mn-cs"/>
        </a:defRPr>
      </a:lvl2pPr>
      <a:lvl3pPr marL="685760" algn="l" defTabSz="685760" rtl="0" eaLnBrk="1" latinLnBrk="0" hangingPunct="1">
        <a:defRPr sz="1400" kern="1200">
          <a:solidFill>
            <a:schemeClr val="tx1"/>
          </a:solidFill>
          <a:latin typeface="+mn-lt"/>
          <a:ea typeface="+mn-ea"/>
          <a:cs typeface="+mn-cs"/>
        </a:defRPr>
      </a:lvl3pPr>
      <a:lvl4pPr marL="1028640" algn="l" defTabSz="685760" rtl="0" eaLnBrk="1" latinLnBrk="0" hangingPunct="1">
        <a:defRPr sz="1400" kern="1200">
          <a:solidFill>
            <a:schemeClr val="tx1"/>
          </a:solidFill>
          <a:latin typeface="+mn-lt"/>
          <a:ea typeface="+mn-ea"/>
          <a:cs typeface="+mn-cs"/>
        </a:defRPr>
      </a:lvl4pPr>
      <a:lvl5pPr marL="1371519" algn="l" defTabSz="685760" rtl="0" eaLnBrk="1" latinLnBrk="0" hangingPunct="1">
        <a:defRPr sz="1400" kern="1200">
          <a:solidFill>
            <a:schemeClr val="tx1"/>
          </a:solidFill>
          <a:latin typeface="+mn-lt"/>
          <a:ea typeface="+mn-ea"/>
          <a:cs typeface="+mn-cs"/>
        </a:defRPr>
      </a:lvl5pPr>
      <a:lvl6pPr marL="1714400" algn="l" defTabSz="685760" rtl="0" eaLnBrk="1" latinLnBrk="0" hangingPunct="1">
        <a:defRPr sz="1400" kern="1200">
          <a:solidFill>
            <a:schemeClr val="tx1"/>
          </a:solidFill>
          <a:latin typeface="+mn-lt"/>
          <a:ea typeface="+mn-ea"/>
          <a:cs typeface="+mn-cs"/>
        </a:defRPr>
      </a:lvl6pPr>
      <a:lvl7pPr marL="2057279" algn="l" defTabSz="685760" rtl="0" eaLnBrk="1" latinLnBrk="0" hangingPunct="1">
        <a:defRPr sz="1400" kern="1200">
          <a:solidFill>
            <a:schemeClr val="tx1"/>
          </a:solidFill>
          <a:latin typeface="+mn-lt"/>
          <a:ea typeface="+mn-ea"/>
          <a:cs typeface="+mn-cs"/>
        </a:defRPr>
      </a:lvl7pPr>
      <a:lvl8pPr marL="2400160" algn="l" defTabSz="685760" rtl="0" eaLnBrk="1" latinLnBrk="0" hangingPunct="1">
        <a:defRPr sz="1400" kern="1200">
          <a:solidFill>
            <a:schemeClr val="tx1"/>
          </a:solidFill>
          <a:latin typeface="+mn-lt"/>
          <a:ea typeface="+mn-ea"/>
          <a:cs typeface="+mn-cs"/>
        </a:defRPr>
      </a:lvl8pPr>
      <a:lvl9pPr marL="2743040" algn="l" defTabSz="68576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NUL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32.png"/><Relationship Id="rId7" Type="http://schemas.openxmlformats.org/officeDocument/2006/relationships/image" Target="../media/image3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3.png"/><Relationship Id="rId5" Type="http://schemas.openxmlformats.org/officeDocument/2006/relationships/image" Target="../media/image15.tiff"/><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32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tags" Target="../tags/tag19.xml"/><Relationship Id="rId3" Type="http://schemas.openxmlformats.org/officeDocument/2006/relationships/tags" Target="../tags/tag4.xml"/><Relationship Id="rId21" Type="http://schemas.openxmlformats.org/officeDocument/2006/relationships/slideLayout" Target="../slideLayouts/slideLayout3.xm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tags" Target="../tags/tag18.xml"/><Relationship Id="rId2" Type="http://schemas.openxmlformats.org/officeDocument/2006/relationships/tags" Target="../tags/tag3.xml"/><Relationship Id="rId16" Type="http://schemas.openxmlformats.org/officeDocument/2006/relationships/tags" Target="../tags/tag17.xml"/><Relationship Id="rId20" Type="http://schemas.openxmlformats.org/officeDocument/2006/relationships/tags" Target="../tags/tag21.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5" Type="http://schemas.openxmlformats.org/officeDocument/2006/relationships/tags" Target="../tags/tag16.xml"/><Relationship Id="rId10" Type="http://schemas.openxmlformats.org/officeDocument/2006/relationships/tags" Target="../tags/tag11.xml"/><Relationship Id="rId19" Type="http://schemas.openxmlformats.org/officeDocument/2006/relationships/tags" Target="../tags/tag20.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 Id="rId2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8" Type="http://schemas.openxmlformats.org/officeDocument/2006/relationships/tags" Target="../tags/tag29.xml"/><Relationship Id="rId13" Type="http://schemas.openxmlformats.org/officeDocument/2006/relationships/notesSlide" Target="../notesSlides/notesSlide6.xml"/><Relationship Id="rId3" Type="http://schemas.openxmlformats.org/officeDocument/2006/relationships/tags" Target="../tags/tag24.xml"/><Relationship Id="rId7" Type="http://schemas.openxmlformats.org/officeDocument/2006/relationships/tags" Target="../tags/tag28.xml"/><Relationship Id="rId12" Type="http://schemas.openxmlformats.org/officeDocument/2006/relationships/slideLayout" Target="../slideLayouts/slideLayout3.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tags" Target="../tags/tag27.xml"/><Relationship Id="rId11" Type="http://schemas.openxmlformats.org/officeDocument/2006/relationships/tags" Target="../tags/tag32.xml"/><Relationship Id="rId5" Type="http://schemas.openxmlformats.org/officeDocument/2006/relationships/tags" Target="../tags/tag26.xml"/><Relationship Id="rId10" Type="http://schemas.openxmlformats.org/officeDocument/2006/relationships/tags" Target="../tags/tag31.xml"/><Relationship Id="rId4" Type="http://schemas.openxmlformats.org/officeDocument/2006/relationships/tags" Target="../tags/tag25.xml"/><Relationship Id="rId9" Type="http://schemas.openxmlformats.org/officeDocument/2006/relationships/tags" Target="../tags/tag30.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DE" dirty="0"/>
              <a:t>Vorlesung Grundlagen der Hydrologie</a:t>
            </a:r>
            <a:endParaRPr lang="de-DE" baseline="-25000" dirty="0"/>
          </a:p>
          <a:p>
            <a:endParaRPr lang="de-DE" dirty="0"/>
          </a:p>
        </p:txBody>
      </p:sp>
      <p:sp>
        <p:nvSpPr>
          <p:cNvPr id="3" name="Inhaltsplatzhalter 2"/>
          <p:cNvSpPr>
            <a:spLocks noGrp="1"/>
          </p:cNvSpPr>
          <p:nvPr>
            <p:ph idx="13"/>
          </p:nvPr>
        </p:nvSpPr>
        <p:spPr>
          <a:xfrm>
            <a:off x="345716" y="3095302"/>
            <a:ext cx="11330347" cy="2602235"/>
          </a:xfrm>
        </p:spPr>
        <p:txBody>
          <a:bodyPr/>
          <a:lstStyle/>
          <a:p>
            <a:r>
              <a:rPr lang="de-DE" dirty="0"/>
              <a:t>Vorlesung: Speicherwirtschaft II</a:t>
            </a:r>
          </a:p>
          <a:p>
            <a:endParaRPr lang="de-DE" b="0" dirty="0"/>
          </a:p>
          <a:p>
            <a:r>
              <a:rPr lang="de-DE" b="0" dirty="0"/>
              <a:t>Speicherbilanzierung</a:t>
            </a:r>
          </a:p>
          <a:p>
            <a:r>
              <a:rPr lang="de-DE" b="0" dirty="0"/>
              <a:t>Ganglinien</a:t>
            </a:r>
          </a:p>
          <a:p>
            <a:r>
              <a:rPr lang="de-DE" b="0" dirty="0"/>
              <a:t>Rippl-Diagramm</a:t>
            </a:r>
          </a:p>
          <a:p>
            <a:endParaRPr lang="de-DE" dirty="0"/>
          </a:p>
        </p:txBody>
      </p:sp>
    </p:spTree>
    <p:extLst>
      <p:ext uri="{BB962C8B-B14F-4D97-AF65-F5344CB8AC3E}">
        <p14:creationId xmlns:p14="http://schemas.microsoft.com/office/powerpoint/2010/main" val="3365356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ECDE0A30-E149-432E-BA3C-87AF4AB46359}"/>
              </a:ext>
            </a:extLst>
          </p:cNvPr>
          <p:cNvSpPr>
            <a:spLocks noGrp="1"/>
          </p:cNvSpPr>
          <p:nvPr>
            <p:ph type="title"/>
          </p:nvPr>
        </p:nvSpPr>
        <p:spPr/>
        <p:txBody>
          <a:bodyPr/>
          <a:lstStyle/>
          <a:p>
            <a:r>
              <a:rPr lang="de-DE" dirty="0"/>
              <a:t>Rippl-Diagramm</a:t>
            </a:r>
          </a:p>
        </p:txBody>
      </p:sp>
      <p:graphicFrame>
        <p:nvGraphicFramePr>
          <p:cNvPr id="4" name="Diagramm 3">
            <a:extLst>
              <a:ext uri="{FF2B5EF4-FFF2-40B4-BE49-F238E27FC236}">
                <a16:creationId xmlns:a16="http://schemas.microsoft.com/office/drawing/2014/main" id="{1190A08D-1A53-41A8-B793-C0CBFA131074}"/>
              </a:ext>
            </a:extLst>
          </p:cNvPr>
          <p:cNvGraphicFramePr>
            <a:graphicFrameLocks/>
          </p:cNvGraphicFramePr>
          <p:nvPr/>
        </p:nvGraphicFramePr>
        <p:xfrm>
          <a:off x="1986344" y="840973"/>
          <a:ext cx="8217724" cy="5177642"/>
        </p:xfrm>
        <a:graphic>
          <a:graphicData uri="http://schemas.openxmlformats.org/drawingml/2006/chart">
            <c:chart xmlns:c="http://schemas.openxmlformats.org/drawingml/2006/chart" xmlns:r="http://schemas.openxmlformats.org/officeDocument/2006/relationships" r:id="rId3"/>
          </a:graphicData>
        </a:graphic>
      </p:graphicFrame>
      <p:cxnSp>
        <p:nvCxnSpPr>
          <p:cNvPr id="5" name="Gerade Verbindung mit Pfeil 4">
            <a:extLst>
              <a:ext uri="{FF2B5EF4-FFF2-40B4-BE49-F238E27FC236}">
                <a16:creationId xmlns:a16="http://schemas.microsoft.com/office/drawing/2014/main" id="{CBA5B5F8-213D-4F40-BF6E-EFEE820FADFB}"/>
              </a:ext>
            </a:extLst>
          </p:cNvPr>
          <p:cNvCxnSpPr>
            <a:cxnSpLocks/>
          </p:cNvCxnSpPr>
          <p:nvPr/>
        </p:nvCxnSpPr>
        <p:spPr>
          <a:xfrm flipV="1">
            <a:off x="2487797" y="4529471"/>
            <a:ext cx="0" cy="661654"/>
          </a:xfrm>
          <a:prstGeom prst="straightConnector1">
            <a:avLst/>
          </a:prstGeom>
          <a:ln w="3175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6D152268-F980-4CD1-A63E-C028C2E0944D}"/>
              </a:ext>
            </a:extLst>
          </p:cNvPr>
          <p:cNvCxnSpPr>
            <a:cxnSpLocks/>
          </p:cNvCxnSpPr>
          <p:nvPr/>
        </p:nvCxnSpPr>
        <p:spPr>
          <a:xfrm>
            <a:off x="3049058" y="4357688"/>
            <a:ext cx="0" cy="658812"/>
          </a:xfrm>
          <a:prstGeom prst="straightConnector1">
            <a:avLst/>
          </a:prstGeom>
          <a:ln w="31750">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12" name="Gerader Verbinder 11">
            <a:extLst>
              <a:ext uri="{FF2B5EF4-FFF2-40B4-BE49-F238E27FC236}">
                <a16:creationId xmlns:a16="http://schemas.microsoft.com/office/drawing/2014/main" id="{6D9698BE-A733-45E2-8C01-4CCA66968425}"/>
              </a:ext>
            </a:extLst>
          </p:cNvPr>
          <p:cNvCxnSpPr>
            <a:cxnSpLocks/>
            <a:endCxn id="13" idx="2"/>
          </p:cNvCxnSpPr>
          <p:nvPr/>
        </p:nvCxnSpPr>
        <p:spPr>
          <a:xfrm flipH="1" flipV="1">
            <a:off x="1158876" y="4224867"/>
            <a:ext cx="1884892" cy="47836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feld 12">
            <a:extLst>
              <a:ext uri="{FF2B5EF4-FFF2-40B4-BE49-F238E27FC236}">
                <a16:creationId xmlns:a16="http://schemas.microsoft.com/office/drawing/2014/main" id="{718F0E34-C10E-4ECC-86AC-4C8C9D4EFECB}"/>
              </a:ext>
            </a:extLst>
          </p:cNvPr>
          <p:cNvSpPr txBox="1"/>
          <p:nvPr/>
        </p:nvSpPr>
        <p:spPr>
          <a:xfrm>
            <a:off x="422276" y="3578536"/>
            <a:ext cx="1473200"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de-DE" dirty="0"/>
              <a:t>Stauvolumen der Talsperre</a:t>
            </a:r>
          </a:p>
        </p:txBody>
      </p:sp>
      <p:cxnSp>
        <p:nvCxnSpPr>
          <p:cNvPr id="15" name="Gerade Verbindung mit Pfeil 14">
            <a:extLst>
              <a:ext uri="{FF2B5EF4-FFF2-40B4-BE49-F238E27FC236}">
                <a16:creationId xmlns:a16="http://schemas.microsoft.com/office/drawing/2014/main" id="{F7675061-5257-4DD3-B295-C535B61E2D55}"/>
              </a:ext>
            </a:extLst>
          </p:cNvPr>
          <p:cNvCxnSpPr>
            <a:cxnSpLocks/>
          </p:cNvCxnSpPr>
          <p:nvPr/>
        </p:nvCxnSpPr>
        <p:spPr>
          <a:xfrm>
            <a:off x="2871383" y="3811332"/>
            <a:ext cx="111666" cy="357667"/>
          </a:xfrm>
          <a:prstGeom prst="straightConnector1">
            <a:avLst/>
          </a:prstGeom>
          <a:ln w="25400">
            <a:solidFill>
              <a:srgbClr val="FF0000"/>
            </a:solidFill>
            <a:tailEnd type="none" w="lg" len="lg"/>
          </a:ln>
        </p:spPr>
        <p:style>
          <a:lnRef idx="1">
            <a:schemeClr val="accent1"/>
          </a:lnRef>
          <a:fillRef idx="0">
            <a:schemeClr val="accent1"/>
          </a:fillRef>
          <a:effectRef idx="0">
            <a:schemeClr val="accent1"/>
          </a:effectRef>
          <a:fontRef idx="minor">
            <a:schemeClr val="tx1"/>
          </a:fontRef>
        </p:style>
      </p:cxnSp>
      <p:sp>
        <p:nvSpPr>
          <p:cNvPr id="16" name="Ellipse 15">
            <a:extLst>
              <a:ext uri="{FF2B5EF4-FFF2-40B4-BE49-F238E27FC236}">
                <a16:creationId xmlns:a16="http://schemas.microsoft.com/office/drawing/2014/main" id="{A16A7244-08CB-45CA-A0A7-031371BD16A1}"/>
              </a:ext>
            </a:extLst>
          </p:cNvPr>
          <p:cNvSpPr/>
          <p:nvPr/>
        </p:nvSpPr>
        <p:spPr>
          <a:xfrm>
            <a:off x="2659098" y="3620832"/>
            <a:ext cx="381000" cy="3810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a:solidFill>
                  <a:srgbClr val="FF0000"/>
                </a:solidFill>
              </a:rPr>
              <a:t>A</a:t>
            </a:r>
            <a:endParaRPr lang="de-DE" dirty="0">
              <a:solidFill>
                <a:srgbClr val="FF0000"/>
              </a:solidFill>
            </a:endParaRPr>
          </a:p>
        </p:txBody>
      </p:sp>
      <p:cxnSp>
        <p:nvCxnSpPr>
          <p:cNvPr id="19" name="Gerade Verbindung mit Pfeil 18">
            <a:extLst>
              <a:ext uri="{FF2B5EF4-FFF2-40B4-BE49-F238E27FC236}">
                <a16:creationId xmlns:a16="http://schemas.microsoft.com/office/drawing/2014/main" id="{05A1F84A-C7C0-4BF2-9527-CB367F973C49}"/>
              </a:ext>
            </a:extLst>
          </p:cNvPr>
          <p:cNvCxnSpPr>
            <a:cxnSpLocks/>
          </p:cNvCxnSpPr>
          <p:nvPr/>
        </p:nvCxnSpPr>
        <p:spPr>
          <a:xfrm>
            <a:off x="3325848" y="3239294"/>
            <a:ext cx="242852" cy="843756"/>
          </a:xfrm>
          <a:prstGeom prst="straightConnector1">
            <a:avLst/>
          </a:prstGeom>
          <a:ln w="254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20" name="Ellipse 19">
            <a:extLst>
              <a:ext uri="{FF2B5EF4-FFF2-40B4-BE49-F238E27FC236}">
                <a16:creationId xmlns:a16="http://schemas.microsoft.com/office/drawing/2014/main" id="{5254FB35-1701-469E-86D7-5D55C571025D}"/>
              </a:ext>
            </a:extLst>
          </p:cNvPr>
          <p:cNvSpPr/>
          <p:nvPr/>
        </p:nvSpPr>
        <p:spPr>
          <a:xfrm>
            <a:off x="3135348" y="3048794"/>
            <a:ext cx="381000" cy="3810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a:solidFill>
                  <a:srgbClr val="FF0000"/>
                </a:solidFill>
              </a:rPr>
              <a:t>B</a:t>
            </a:r>
            <a:endParaRPr lang="de-DE" dirty="0">
              <a:solidFill>
                <a:srgbClr val="FF0000"/>
              </a:solidFill>
            </a:endParaRPr>
          </a:p>
        </p:txBody>
      </p:sp>
      <p:sp>
        <p:nvSpPr>
          <p:cNvPr id="24" name="Ellipse 23">
            <a:extLst>
              <a:ext uri="{FF2B5EF4-FFF2-40B4-BE49-F238E27FC236}">
                <a16:creationId xmlns:a16="http://schemas.microsoft.com/office/drawing/2014/main" id="{6F674AE2-7F8D-4352-B3B0-91FAB1158366}"/>
              </a:ext>
            </a:extLst>
          </p:cNvPr>
          <p:cNvSpPr/>
          <p:nvPr/>
        </p:nvSpPr>
        <p:spPr>
          <a:xfrm>
            <a:off x="3520235" y="4113478"/>
            <a:ext cx="152400" cy="15239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0000"/>
              </a:solidFill>
            </a:endParaRPr>
          </a:p>
        </p:txBody>
      </p:sp>
      <p:sp>
        <p:nvSpPr>
          <p:cNvPr id="25" name="Ellipse 24">
            <a:extLst>
              <a:ext uri="{FF2B5EF4-FFF2-40B4-BE49-F238E27FC236}">
                <a16:creationId xmlns:a16="http://schemas.microsoft.com/office/drawing/2014/main" id="{3770358B-9FC0-473E-91CB-555A557E7C23}"/>
              </a:ext>
            </a:extLst>
          </p:cNvPr>
          <p:cNvSpPr/>
          <p:nvPr/>
        </p:nvSpPr>
        <p:spPr>
          <a:xfrm>
            <a:off x="5760515" y="4113477"/>
            <a:ext cx="152400" cy="15239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0000"/>
              </a:solidFill>
            </a:endParaRPr>
          </a:p>
        </p:txBody>
      </p:sp>
      <p:cxnSp>
        <p:nvCxnSpPr>
          <p:cNvPr id="26" name="Gerade Verbindung mit Pfeil 25">
            <a:extLst>
              <a:ext uri="{FF2B5EF4-FFF2-40B4-BE49-F238E27FC236}">
                <a16:creationId xmlns:a16="http://schemas.microsoft.com/office/drawing/2014/main" id="{144C0C00-3ADF-467E-ABB2-B076CFB42E68}"/>
              </a:ext>
            </a:extLst>
          </p:cNvPr>
          <p:cNvCxnSpPr>
            <a:cxnSpLocks/>
          </p:cNvCxnSpPr>
          <p:nvPr/>
        </p:nvCxnSpPr>
        <p:spPr>
          <a:xfrm flipH="1" flipV="1">
            <a:off x="5876925" y="4301067"/>
            <a:ext cx="260357" cy="596443"/>
          </a:xfrm>
          <a:prstGeom prst="straightConnector1">
            <a:avLst/>
          </a:prstGeom>
          <a:ln w="254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27" name="Ellipse 26">
            <a:extLst>
              <a:ext uri="{FF2B5EF4-FFF2-40B4-BE49-F238E27FC236}">
                <a16:creationId xmlns:a16="http://schemas.microsoft.com/office/drawing/2014/main" id="{67D7D3E5-A535-493F-A03E-83FD23A00F90}"/>
              </a:ext>
            </a:extLst>
          </p:cNvPr>
          <p:cNvSpPr/>
          <p:nvPr/>
        </p:nvSpPr>
        <p:spPr>
          <a:xfrm>
            <a:off x="5946782" y="4728106"/>
            <a:ext cx="381000" cy="3810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a:solidFill>
                  <a:srgbClr val="FF0000"/>
                </a:solidFill>
              </a:rPr>
              <a:t>C</a:t>
            </a:r>
            <a:endParaRPr lang="de-DE" dirty="0">
              <a:solidFill>
                <a:srgbClr val="FF0000"/>
              </a:solidFill>
            </a:endParaRPr>
          </a:p>
        </p:txBody>
      </p:sp>
      <p:sp>
        <p:nvSpPr>
          <p:cNvPr id="34" name="Ellipse 33">
            <a:extLst>
              <a:ext uri="{FF2B5EF4-FFF2-40B4-BE49-F238E27FC236}">
                <a16:creationId xmlns:a16="http://schemas.microsoft.com/office/drawing/2014/main" id="{0EEE9AF6-0E15-409E-B948-225CB4219B7F}"/>
              </a:ext>
            </a:extLst>
          </p:cNvPr>
          <p:cNvSpPr/>
          <p:nvPr/>
        </p:nvSpPr>
        <p:spPr>
          <a:xfrm>
            <a:off x="7424216" y="3099267"/>
            <a:ext cx="152400" cy="15239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0000"/>
              </a:solidFill>
            </a:endParaRPr>
          </a:p>
        </p:txBody>
      </p:sp>
      <p:sp>
        <p:nvSpPr>
          <p:cNvPr id="35" name="Ellipse 34">
            <a:extLst>
              <a:ext uri="{FF2B5EF4-FFF2-40B4-BE49-F238E27FC236}">
                <a16:creationId xmlns:a16="http://schemas.microsoft.com/office/drawing/2014/main" id="{3CE63D8A-A54E-4E64-8932-37AB979B50CF}"/>
              </a:ext>
            </a:extLst>
          </p:cNvPr>
          <p:cNvSpPr/>
          <p:nvPr/>
        </p:nvSpPr>
        <p:spPr>
          <a:xfrm>
            <a:off x="9642482" y="2445015"/>
            <a:ext cx="152400" cy="15239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0000"/>
              </a:solidFill>
            </a:endParaRPr>
          </a:p>
        </p:txBody>
      </p:sp>
      <p:cxnSp>
        <p:nvCxnSpPr>
          <p:cNvPr id="38" name="Gerade Verbindung mit Pfeil 37">
            <a:extLst>
              <a:ext uri="{FF2B5EF4-FFF2-40B4-BE49-F238E27FC236}">
                <a16:creationId xmlns:a16="http://schemas.microsoft.com/office/drawing/2014/main" id="{587EB87D-B371-484B-A86A-40D1B11FC80D}"/>
              </a:ext>
            </a:extLst>
          </p:cNvPr>
          <p:cNvCxnSpPr>
            <a:cxnSpLocks/>
          </p:cNvCxnSpPr>
          <p:nvPr/>
        </p:nvCxnSpPr>
        <p:spPr>
          <a:xfrm flipH="1" flipV="1">
            <a:off x="6787816" y="3901701"/>
            <a:ext cx="198015" cy="300107"/>
          </a:xfrm>
          <a:prstGeom prst="straightConnector1">
            <a:avLst/>
          </a:prstGeom>
          <a:ln w="25400">
            <a:solidFill>
              <a:srgbClr val="FF0000"/>
            </a:solidFill>
            <a:tailEnd type="none" w="lg" len="lg"/>
          </a:ln>
        </p:spPr>
        <p:style>
          <a:lnRef idx="1">
            <a:schemeClr val="accent1"/>
          </a:lnRef>
          <a:fillRef idx="0">
            <a:schemeClr val="accent1"/>
          </a:fillRef>
          <a:effectRef idx="0">
            <a:schemeClr val="accent1"/>
          </a:effectRef>
          <a:fontRef idx="minor">
            <a:schemeClr val="tx1"/>
          </a:fontRef>
        </p:style>
      </p:cxnSp>
      <p:sp>
        <p:nvSpPr>
          <p:cNvPr id="39" name="Ellipse 38">
            <a:extLst>
              <a:ext uri="{FF2B5EF4-FFF2-40B4-BE49-F238E27FC236}">
                <a16:creationId xmlns:a16="http://schemas.microsoft.com/office/drawing/2014/main" id="{6DF1A3D6-27D1-4A8B-ABB6-5D96847D440D}"/>
              </a:ext>
            </a:extLst>
          </p:cNvPr>
          <p:cNvSpPr/>
          <p:nvPr/>
        </p:nvSpPr>
        <p:spPr>
          <a:xfrm>
            <a:off x="6815613" y="4034367"/>
            <a:ext cx="381000" cy="3810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a:solidFill>
                  <a:srgbClr val="FF0000"/>
                </a:solidFill>
              </a:rPr>
              <a:t>D</a:t>
            </a:r>
            <a:endParaRPr lang="de-DE" dirty="0">
              <a:solidFill>
                <a:srgbClr val="FF0000"/>
              </a:solidFill>
            </a:endParaRPr>
          </a:p>
        </p:txBody>
      </p:sp>
      <p:cxnSp>
        <p:nvCxnSpPr>
          <p:cNvPr id="41" name="Gerade Verbindung mit Pfeil 40">
            <a:extLst>
              <a:ext uri="{FF2B5EF4-FFF2-40B4-BE49-F238E27FC236}">
                <a16:creationId xmlns:a16="http://schemas.microsoft.com/office/drawing/2014/main" id="{62216244-EF80-4720-8CBB-17F36E77D6FA}"/>
              </a:ext>
            </a:extLst>
          </p:cNvPr>
          <p:cNvCxnSpPr>
            <a:cxnSpLocks/>
          </p:cNvCxnSpPr>
          <p:nvPr/>
        </p:nvCxnSpPr>
        <p:spPr>
          <a:xfrm>
            <a:off x="6911997" y="2338590"/>
            <a:ext cx="513636" cy="754592"/>
          </a:xfrm>
          <a:prstGeom prst="straightConnector1">
            <a:avLst/>
          </a:prstGeom>
          <a:ln w="254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42" name="Ellipse 41">
            <a:extLst>
              <a:ext uri="{FF2B5EF4-FFF2-40B4-BE49-F238E27FC236}">
                <a16:creationId xmlns:a16="http://schemas.microsoft.com/office/drawing/2014/main" id="{55254F1A-A620-4E1D-9A23-9E8A51D47B63}"/>
              </a:ext>
            </a:extLst>
          </p:cNvPr>
          <p:cNvSpPr/>
          <p:nvPr/>
        </p:nvSpPr>
        <p:spPr>
          <a:xfrm>
            <a:off x="6721497" y="2148090"/>
            <a:ext cx="381000" cy="3810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a:solidFill>
                  <a:srgbClr val="FF0000"/>
                </a:solidFill>
              </a:rPr>
              <a:t>E</a:t>
            </a:r>
            <a:endParaRPr lang="de-DE" dirty="0">
              <a:solidFill>
                <a:srgbClr val="FF0000"/>
              </a:solidFill>
            </a:endParaRPr>
          </a:p>
        </p:txBody>
      </p:sp>
      <p:cxnSp>
        <p:nvCxnSpPr>
          <p:cNvPr id="44" name="Gerade Verbindung mit Pfeil 43">
            <a:extLst>
              <a:ext uri="{FF2B5EF4-FFF2-40B4-BE49-F238E27FC236}">
                <a16:creationId xmlns:a16="http://schemas.microsoft.com/office/drawing/2014/main" id="{090EB12B-1E9E-4935-B9F5-A714026BE0ED}"/>
              </a:ext>
            </a:extLst>
          </p:cNvPr>
          <p:cNvCxnSpPr>
            <a:cxnSpLocks/>
          </p:cNvCxnSpPr>
          <p:nvPr/>
        </p:nvCxnSpPr>
        <p:spPr>
          <a:xfrm>
            <a:off x="8804275" y="2148090"/>
            <a:ext cx="46442" cy="302101"/>
          </a:xfrm>
          <a:prstGeom prst="straightConnector1">
            <a:avLst/>
          </a:prstGeom>
          <a:ln w="25400">
            <a:solidFill>
              <a:srgbClr val="FF0000"/>
            </a:solidFill>
            <a:tailEnd type="none" w="lg" len="lg"/>
          </a:ln>
        </p:spPr>
        <p:style>
          <a:lnRef idx="1">
            <a:schemeClr val="accent1"/>
          </a:lnRef>
          <a:fillRef idx="0">
            <a:schemeClr val="accent1"/>
          </a:fillRef>
          <a:effectRef idx="0">
            <a:schemeClr val="accent1"/>
          </a:effectRef>
          <a:fontRef idx="minor">
            <a:schemeClr val="tx1"/>
          </a:fontRef>
        </p:style>
      </p:cxnSp>
      <p:sp>
        <p:nvSpPr>
          <p:cNvPr id="45" name="Ellipse 44">
            <a:extLst>
              <a:ext uri="{FF2B5EF4-FFF2-40B4-BE49-F238E27FC236}">
                <a16:creationId xmlns:a16="http://schemas.microsoft.com/office/drawing/2014/main" id="{00FA8127-B281-469C-847B-5A73568BD33C}"/>
              </a:ext>
            </a:extLst>
          </p:cNvPr>
          <p:cNvSpPr/>
          <p:nvPr/>
        </p:nvSpPr>
        <p:spPr>
          <a:xfrm>
            <a:off x="8613775" y="1971454"/>
            <a:ext cx="381000" cy="3810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a:solidFill>
                  <a:srgbClr val="FF0000"/>
                </a:solidFill>
              </a:rPr>
              <a:t>F</a:t>
            </a:r>
            <a:endParaRPr lang="de-DE" dirty="0">
              <a:solidFill>
                <a:srgbClr val="FF0000"/>
              </a:solidFill>
            </a:endParaRPr>
          </a:p>
        </p:txBody>
      </p:sp>
      <p:cxnSp>
        <p:nvCxnSpPr>
          <p:cNvPr id="48" name="Gerade Verbindung mit Pfeil 47">
            <a:extLst>
              <a:ext uri="{FF2B5EF4-FFF2-40B4-BE49-F238E27FC236}">
                <a16:creationId xmlns:a16="http://schemas.microsoft.com/office/drawing/2014/main" id="{2DCB2E3E-3BA3-4C59-AF3A-7EC76F9996A7}"/>
              </a:ext>
            </a:extLst>
          </p:cNvPr>
          <p:cNvCxnSpPr>
            <a:cxnSpLocks/>
          </p:cNvCxnSpPr>
          <p:nvPr/>
        </p:nvCxnSpPr>
        <p:spPr>
          <a:xfrm flipH="1" flipV="1">
            <a:off x="9793774" y="2594550"/>
            <a:ext cx="260357" cy="596443"/>
          </a:xfrm>
          <a:prstGeom prst="straightConnector1">
            <a:avLst/>
          </a:prstGeom>
          <a:ln w="254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49" name="Ellipse 48">
            <a:extLst>
              <a:ext uri="{FF2B5EF4-FFF2-40B4-BE49-F238E27FC236}">
                <a16:creationId xmlns:a16="http://schemas.microsoft.com/office/drawing/2014/main" id="{620DE7E5-5908-460E-976B-A5D772BD21FF}"/>
              </a:ext>
            </a:extLst>
          </p:cNvPr>
          <p:cNvSpPr/>
          <p:nvPr/>
        </p:nvSpPr>
        <p:spPr>
          <a:xfrm>
            <a:off x="9863631" y="3021589"/>
            <a:ext cx="381000" cy="3810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a:solidFill>
                  <a:srgbClr val="FF0000"/>
                </a:solidFill>
              </a:rPr>
              <a:t>G</a:t>
            </a:r>
            <a:endParaRPr lang="de-DE" dirty="0">
              <a:solidFill>
                <a:srgbClr val="FF0000"/>
              </a:solidFill>
            </a:endParaRPr>
          </a:p>
        </p:txBody>
      </p:sp>
      <p:sp>
        <p:nvSpPr>
          <p:cNvPr id="6" name="Geschweifte Klammer rechts 5">
            <a:extLst>
              <a:ext uri="{FF2B5EF4-FFF2-40B4-BE49-F238E27FC236}">
                <a16:creationId xmlns:a16="http://schemas.microsoft.com/office/drawing/2014/main" id="{B74867AF-9AF8-4E95-BD26-540980D52AF3}"/>
              </a:ext>
            </a:extLst>
          </p:cNvPr>
          <p:cNvSpPr/>
          <p:nvPr/>
        </p:nvSpPr>
        <p:spPr>
          <a:xfrm rot="15193214">
            <a:off x="2890306" y="3649176"/>
            <a:ext cx="210952" cy="1132607"/>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36" name="Geschweifte Klammer rechts 35">
            <a:extLst>
              <a:ext uri="{FF2B5EF4-FFF2-40B4-BE49-F238E27FC236}">
                <a16:creationId xmlns:a16="http://schemas.microsoft.com/office/drawing/2014/main" id="{E04AA6D0-76F4-4E04-A2AA-3437A6F18B8D}"/>
              </a:ext>
            </a:extLst>
          </p:cNvPr>
          <p:cNvSpPr/>
          <p:nvPr/>
        </p:nvSpPr>
        <p:spPr>
          <a:xfrm rot="15567903">
            <a:off x="8759126" y="1665250"/>
            <a:ext cx="210952" cy="1678078"/>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37" name="Geschweifte Klammer rechts 36">
            <a:extLst>
              <a:ext uri="{FF2B5EF4-FFF2-40B4-BE49-F238E27FC236}">
                <a16:creationId xmlns:a16="http://schemas.microsoft.com/office/drawing/2014/main" id="{F7F76C85-4CA5-485A-B7BD-B391C47D8258}"/>
              </a:ext>
            </a:extLst>
          </p:cNvPr>
          <p:cNvSpPr/>
          <p:nvPr/>
        </p:nvSpPr>
        <p:spPr>
          <a:xfrm rot="3519081">
            <a:off x="6645374" y="2864774"/>
            <a:ext cx="233937" cy="1973547"/>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Tree>
    <p:extLst>
      <p:ext uri="{BB962C8B-B14F-4D97-AF65-F5344CB8AC3E}">
        <p14:creationId xmlns:p14="http://schemas.microsoft.com/office/powerpoint/2010/main" val="383996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left)">
                                      <p:cBhvr>
                                        <p:cTn id="7" dur="75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12" dur="750"/>
                                        <p:tgtEl>
                                          <p:spTgt spid="4">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1500"/>
                                        <p:tgtEl>
                                          <p:spTgt spid="5"/>
                                        </p:tgtEl>
                                      </p:cBhvr>
                                    </p:animEffect>
                                  </p:childTnLst>
                                </p:cTn>
                              </p:par>
                              <p:par>
                                <p:cTn id="18" presetID="42" presetClass="entr" presetSubtype="0" fill="hold" grpId="0" nodeType="withEffect">
                                  <p:stCondLst>
                                    <p:cond delay="0"/>
                                  </p:stCondLst>
                                  <p:childTnLst>
                                    <p:set>
                                      <p:cBhvr>
                                        <p:cTn id="19"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fade">
                                      <p:cBhvr>
                                        <p:cTn id="20" dur="1000"/>
                                        <p:tgtEl>
                                          <p:spTgt spid="4">
                                            <p:graphicEl>
                                              <a:chart seriesIdx="1" categoryIdx="-4" bldStep="series"/>
                                            </p:graphicEl>
                                          </p:spTgt>
                                        </p:tgtEl>
                                      </p:cBhvr>
                                    </p:animEffect>
                                    <p:anim calcmode="lin" valueType="num">
                                      <p:cBhvr>
                                        <p:cTn id="21" dur="1000" fill="hold"/>
                                        <p:tgtEl>
                                          <p:spTgt spid="4">
                                            <p:graphicEl>
                                              <a:chart seriesIdx="1" categoryIdx="-4" bldStep="series"/>
                                            </p:graphicEl>
                                          </p:spTgt>
                                        </p:tgtEl>
                                        <p:attrNameLst>
                                          <p:attrName>ppt_x</p:attrName>
                                        </p:attrNameLst>
                                      </p:cBhvr>
                                      <p:tavLst>
                                        <p:tav tm="0">
                                          <p:val>
                                            <p:strVal val="#ppt_x"/>
                                          </p:val>
                                        </p:tav>
                                        <p:tav tm="100000">
                                          <p:val>
                                            <p:strVal val="#ppt_x"/>
                                          </p:val>
                                        </p:tav>
                                      </p:tavLst>
                                    </p:anim>
                                    <p:anim calcmode="lin" valueType="num">
                                      <p:cBhvr>
                                        <p:cTn id="22" dur="1000" fill="hold"/>
                                        <p:tgtEl>
                                          <p:spTgt spid="4">
                                            <p:graphicEl>
                                              <a:chart seriesIdx="1" categoryIdx="-4" bldStep="series"/>
                                            </p:graphic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6" presetClass="entr" presetSubtype="42"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outHorizontal)">
                                      <p:cBhvr>
                                        <p:cTn id="27" dur="750"/>
                                        <p:tgtEl>
                                          <p:spTgt spid="8"/>
                                        </p:tgtEl>
                                      </p:cBhvr>
                                    </p:animEffect>
                                  </p:childTnLst>
                                </p:cTn>
                              </p:par>
                              <p:par>
                                <p:cTn id="28" presetID="10" presetClass="exit" presetSubtype="0" fill="hold" nodeType="withEffect">
                                  <p:stCondLst>
                                    <p:cond delay="0"/>
                                  </p:stCondLst>
                                  <p:childTnLst>
                                    <p:animEffect transition="out" filter="fade">
                                      <p:cBhvr>
                                        <p:cTn id="29" dur="250"/>
                                        <p:tgtEl>
                                          <p:spTgt spid="5"/>
                                        </p:tgtEl>
                                      </p:cBhvr>
                                    </p:animEffect>
                                    <p:set>
                                      <p:cBhvr>
                                        <p:cTn id="30" dur="1" fill="hold">
                                          <p:stCondLst>
                                            <p:cond delay="249"/>
                                          </p:stCondLst>
                                        </p:cTn>
                                        <p:tgtEl>
                                          <p:spTgt spid="5"/>
                                        </p:tgtEl>
                                        <p:attrNameLst>
                                          <p:attrName>style.visibility</p:attrName>
                                        </p:attrNameLst>
                                      </p:cBhvr>
                                      <p:to>
                                        <p:strVal val="hidden"/>
                                      </p:to>
                                    </p:set>
                                  </p:childTnLst>
                                </p:cTn>
                              </p:par>
                            </p:childTnLst>
                          </p:cTn>
                        </p:par>
                        <p:par>
                          <p:cTn id="31" fill="hold">
                            <p:stCondLst>
                              <p:cond delay="750"/>
                            </p:stCondLst>
                            <p:childTnLst>
                              <p:par>
                                <p:cTn id="32" presetID="10" presetClass="entr" presetSubtype="0" fill="hold" nodeType="after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500"/>
                                        <p:tgtEl>
                                          <p:spTgt spid="12"/>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75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graphicEl>
                                              <a:chart seriesIdx="2" categoryIdx="-4" bldStep="series"/>
                                            </p:graphicEl>
                                          </p:spTgt>
                                        </p:tgtEl>
                                        <p:attrNameLst>
                                          <p:attrName>style.visibility</p:attrName>
                                        </p:attrNameLst>
                                      </p:cBhvr>
                                      <p:to>
                                        <p:strVal val="visible"/>
                                      </p:to>
                                    </p:set>
                                    <p:animEffect transition="in" filter="wipe(left)">
                                      <p:cBhvr>
                                        <p:cTn id="42" dur="750"/>
                                        <p:tgtEl>
                                          <p:spTgt spid="4">
                                            <p:graphicEl>
                                              <a:chart seriesIdx="2" categoryIdx="-4" bldStep="series"/>
                                            </p:graphicEl>
                                          </p:spTgt>
                                        </p:tgtEl>
                                      </p:cBhvr>
                                    </p:animEffect>
                                  </p:childTnLst>
                                </p:cTn>
                              </p:par>
                              <p:par>
                                <p:cTn id="43" presetID="10" presetClass="exit" presetSubtype="0" fill="hold" nodeType="withEffect">
                                  <p:stCondLst>
                                    <p:cond delay="0"/>
                                  </p:stCondLst>
                                  <p:childTnLst>
                                    <p:animEffect transition="out" filter="fade">
                                      <p:cBhvr>
                                        <p:cTn id="44" dur="500"/>
                                        <p:tgtEl>
                                          <p:spTgt spid="8"/>
                                        </p:tgtEl>
                                      </p:cBhvr>
                                    </p:animEffect>
                                    <p:set>
                                      <p:cBhvr>
                                        <p:cTn id="45" dur="1" fill="hold">
                                          <p:stCondLst>
                                            <p:cond delay="499"/>
                                          </p:stCondLst>
                                        </p:cTn>
                                        <p:tgtEl>
                                          <p:spTgt spid="8"/>
                                        </p:tgtEl>
                                        <p:attrNameLst>
                                          <p:attrName>style.visibility</p:attrName>
                                        </p:attrNameLst>
                                      </p:cBhvr>
                                      <p:to>
                                        <p:strVal val="hidden"/>
                                      </p:to>
                                    </p:set>
                                  </p:childTnLst>
                                </p:cTn>
                              </p:par>
                              <p:par>
                                <p:cTn id="46" presetID="10" presetClass="exit" presetSubtype="0" fill="hold" nodeType="withEffect">
                                  <p:stCondLst>
                                    <p:cond delay="0"/>
                                  </p:stCondLst>
                                  <p:childTnLst>
                                    <p:animEffect transition="out" filter="fade">
                                      <p:cBhvr>
                                        <p:cTn id="47" dur="500"/>
                                        <p:tgtEl>
                                          <p:spTgt spid="12"/>
                                        </p:tgtEl>
                                      </p:cBhvr>
                                    </p:animEffect>
                                    <p:set>
                                      <p:cBhvr>
                                        <p:cTn id="48" dur="1" fill="hold">
                                          <p:stCondLst>
                                            <p:cond delay="499"/>
                                          </p:stCondLst>
                                        </p:cTn>
                                        <p:tgtEl>
                                          <p:spTgt spid="12"/>
                                        </p:tgtEl>
                                        <p:attrNameLst>
                                          <p:attrName>style.visibility</p:attrName>
                                        </p:attrNameLst>
                                      </p:cBhvr>
                                      <p:to>
                                        <p:strVal val="hidden"/>
                                      </p:to>
                                    </p:set>
                                  </p:childTnLst>
                                </p:cTn>
                              </p:par>
                              <p:par>
                                <p:cTn id="49" presetID="10" presetClass="exit" presetSubtype="0" fill="hold" grpId="1" nodeType="withEffect">
                                  <p:stCondLst>
                                    <p:cond delay="0"/>
                                  </p:stCondLst>
                                  <p:childTnLst>
                                    <p:animEffect transition="out" filter="fade">
                                      <p:cBhvr>
                                        <p:cTn id="50" dur="500"/>
                                        <p:tgtEl>
                                          <p:spTgt spid="13"/>
                                        </p:tgtEl>
                                      </p:cBhvr>
                                    </p:animEffect>
                                    <p:set>
                                      <p:cBhvr>
                                        <p:cTn id="51" dur="1" fill="hold">
                                          <p:stCondLst>
                                            <p:cond delay="499"/>
                                          </p:stCondLst>
                                        </p:cTn>
                                        <p:tgtEl>
                                          <p:spTgt spid="13"/>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nodeType="click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wipe(down)">
                                      <p:cBhvr>
                                        <p:cTn id="56" dur="750"/>
                                        <p:tgtEl>
                                          <p:spTgt spid="15"/>
                                        </p:tgtEl>
                                      </p:cBhvr>
                                    </p:animEffect>
                                  </p:childTnLst>
                                </p:cTn>
                              </p:par>
                              <p:par>
                                <p:cTn id="57" presetID="22" presetClass="entr" presetSubtype="4" fill="hold" grpId="0" nodeType="withEffect">
                                  <p:stCondLst>
                                    <p:cond delay="0"/>
                                  </p:stCondLst>
                                  <p:childTnLst>
                                    <p:set>
                                      <p:cBhvr>
                                        <p:cTn id="58" dur="1" fill="hold">
                                          <p:stCondLst>
                                            <p:cond delay="0"/>
                                          </p:stCondLst>
                                        </p:cTn>
                                        <p:tgtEl>
                                          <p:spTgt spid="6"/>
                                        </p:tgtEl>
                                        <p:attrNameLst>
                                          <p:attrName>style.visibility</p:attrName>
                                        </p:attrNameLst>
                                      </p:cBhvr>
                                      <p:to>
                                        <p:strVal val="visible"/>
                                      </p:to>
                                    </p:set>
                                    <p:animEffect transition="in" filter="wipe(down)">
                                      <p:cBhvr>
                                        <p:cTn id="59" dur="500"/>
                                        <p:tgtEl>
                                          <p:spTgt spid="6"/>
                                        </p:tgtEl>
                                      </p:cBhvr>
                                    </p:animEffect>
                                  </p:childTnLst>
                                </p:cTn>
                              </p:par>
                              <p:par>
                                <p:cTn id="60" presetID="22" presetClass="entr" presetSubtype="4" fill="hold" grpId="0" nodeType="with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wipe(down)">
                                      <p:cBhvr>
                                        <p:cTn id="62" dur="750"/>
                                        <p:tgtEl>
                                          <p:spTgt spid="16"/>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fade">
                                      <p:cBhvr>
                                        <p:cTn id="67" dur="500"/>
                                        <p:tgtEl>
                                          <p:spTgt spid="24"/>
                                        </p:tgtEl>
                                      </p:cBhvr>
                                    </p:animEffect>
                                  </p:childTnLst>
                                </p:cTn>
                              </p:par>
                            </p:childTnLst>
                          </p:cTn>
                        </p:par>
                        <p:par>
                          <p:cTn id="68" fill="hold">
                            <p:stCondLst>
                              <p:cond delay="500"/>
                            </p:stCondLst>
                            <p:childTnLst>
                              <p:par>
                                <p:cTn id="69" presetID="22" presetClass="entr" presetSubtype="4" fill="hold" nodeType="after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wipe(down)">
                                      <p:cBhvr>
                                        <p:cTn id="71" dur="750"/>
                                        <p:tgtEl>
                                          <p:spTgt spid="19"/>
                                        </p:tgtEl>
                                      </p:cBhvr>
                                    </p:animEffect>
                                  </p:childTnLst>
                                </p:cTn>
                              </p:par>
                              <p:par>
                                <p:cTn id="72" presetID="22" presetClass="entr" presetSubtype="4" fill="hold" grpId="0" nodeType="withEffect">
                                  <p:stCondLst>
                                    <p:cond delay="0"/>
                                  </p:stCondLst>
                                  <p:childTnLst>
                                    <p:set>
                                      <p:cBhvr>
                                        <p:cTn id="73" dur="1" fill="hold">
                                          <p:stCondLst>
                                            <p:cond delay="0"/>
                                          </p:stCondLst>
                                        </p:cTn>
                                        <p:tgtEl>
                                          <p:spTgt spid="20"/>
                                        </p:tgtEl>
                                        <p:attrNameLst>
                                          <p:attrName>style.visibility</p:attrName>
                                        </p:attrNameLst>
                                      </p:cBhvr>
                                      <p:to>
                                        <p:strVal val="visible"/>
                                      </p:to>
                                    </p:set>
                                    <p:animEffect transition="in" filter="wipe(down)">
                                      <p:cBhvr>
                                        <p:cTn id="74" dur="750"/>
                                        <p:tgtEl>
                                          <p:spTgt spid="20"/>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25"/>
                                        </p:tgtEl>
                                        <p:attrNameLst>
                                          <p:attrName>style.visibility</p:attrName>
                                        </p:attrNameLst>
                                      </p:cBhvr>
                                      <p:to>
                                        <p:strVal val="visible"/>
                                      </p:to>
                                    </p:set>
                                    <p:animEffect transition="in" filter="fade">
                                      <p:cBhvr>
                                        <p:cTn id="79" dur="500"/>
                                        <p:tgtEl>
                                          <p:spTgt spid="25"/>
                                        </p:tgtEl>
                                      </p:cBhvr>
                                    </p:animEffect>
                                  </p:childTnLst>
                                </p:cTn>
                              </p:par>
                            </p:childTnLst>
                          </p:cTn>
                        </p:par>
                        <p:par>
                          <p:cTn id="80" fill="hold">
                            <p:stCondLst>
                              <p:cond delay="500"/>
                            </p:stCondLst>
                            <p:childTnLst>
                              <p:par>
                                <p:cTn id="81" presetID="22" presetClass="entr" presetSubtype="1" fill="hold" nodeType="afterEffect">
                                  <p:stCondLst>
                                    <p:cond delay="0"/>
                                  </p:stCondLst>
                                  <p:childTnLst>
                                    <p:set>
                                      <p:cBhvr>
                                        <p:cTn id="82" dur="1" fill="hold">
                                          <p:stCondLst>
                                            <p:cond delay="0"/>
                                          </p:stCondLst>
                                        </p:cTn>
                                        <p:tgtEl>
                                          <p:spTgt spid="26"/>
                                        </p:tgtEl>
                                        <p:attrNameLst>
                                          <p:attrName>style.visibility</p:attrName>
                                        </p:attrNameLst>
                                      </p:cBhvr>
                                      <p:to>
                                        <p:strVal val="visible"/>
                                      </p:to>
                                    </p:set>
                                    <p:animEffect transition="in" filter="wipe(up)">
                                      <p:cBhvr>
                                        <p:cTn id="83" dur="750"/>
                                        <p:tgtEl>
                                          <p:spTgt spid="26"/>
                                        </p:tgtEl>
                                      </p:cBhvr>
                                    </p:animEffect>
                                  </p:childTnLst>
                                </p:cTn>
                              </p:par>
                              <p:par>
                                <p:cTn id="84" presetID="22" presetClass="entr" presetSubtype="1" fill="hold" grpId="0" nodeType="withEffect">
                                  <p:stCondLst>
                                    <p:cond delay="0"/>
                                  </p:stCondLst>
                                  <p:childTnLst>
                                    <p:set>
                                      <p:cBhvr>
                                        <p:cTn id="85" dur="1" fill="hold">
                                          <p:stCondLst>
                                            <p:cond delay="0"/>
                                          </p:stCondLst>
                                        </p:cTn>
                                        <p:tgtEl>
                                          <p:spTgt spid="27"/>
                                        </p:tgtEl>
                                        <p:attrNameLst>
                                          <p:attrName>style.visibility</p:attrName>
                                        </p:attrNameLst>
                                      </p:cBhvr>
                                      <p:to>
                                        <p:strVal val="visible"/>
                                      </p:to>
                                    </p:set>
                                    <p:animEffect transition="in" filter="wipe(up)">
                                      <p:cBhvr>
                                        <p:cTn id="86" dur="750"/>
                                        <p:tgtEl>
                                          <p:spTgt spid="27"/>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4" fill="hold" grpId="0" nodeType="clickEffect">
                                  <p:stCondLst>
                                    <p:cond delay="0"/>
                                  </p:stCondLst>
                                  <p:childTnLst>
                                    <p:set>
                                      <p:cBhvr>
                                        <p:cTn id="90" dur="1" fill="hold">
                                          <p:stCondLst>
                                            <p:cond delay="0"/>
                                          </p:stCondLst>
                                        </p:cTn>
                                        <p:tgtEl>
                                          <p:spTgt spid="37"/>
                                        </p:tgtEl>
                                        <p:attrNameLst>
                                          <p:attrName>style.visibility</p:attrName>
                                        </p:attrNameLst>
                                      </p:cBhvr>
                                      <p:to>
                                        <p:strVal val="visible"/>
                                      </p:to>
                                    </p:set>
                                    <p:animEffect transition="in" filter="wipe(down)">
                                      <p:cBhvr>
                                        <p:cTn id="91" dur="500"/>
                                        <p:tgtEl>
                                          <p:spTgt spid="37"/>
                                        </p:tgtEl>
                                      </p:cBhvr>
                                    </p:animEffect>
                                  </p:childTnLst>
                                </p:cTn>
                              </p:par>
                            </p:childTnLst>
                          </p:cTn>
                        </p:par>
                        <p:par>
                          <p:cTn id="92" fill="hold">
                            <p:stCondLst>
                              <p:cond delay="500"/>
                            </p:stCondLst>
                            <p:childTnLst>
                              <p:par>
                                <p:cTn id="93" presetID="22" presetClass="entr" presetSubtype="1" fill="hold" nodeType="afterEffect">
                                  <p:stCondLst>
                                    <p:cond delay="0"/>
                                  </p:stCondLst>
                                  <p:childTnLst>
                                    <p:set>
                                      <p:cBhvr>
                                        <p:cTn id="94" dur="1" fill="hold">
                                          <p:stCondLst>
                                            <p:cond delay="0"/>
                                          </p:stCondLst>
                                        </p:cTn>
                                        <p:tgtEl>
                                          <p:spTgt spid="38"/>
                                        </p:tgtEl>
                                        <p:attrNameLst>
                                          <p:attrName>style.visibility</p:attrName>
                                        </p:attrNameLst>
                                      </p:cBhvr>
                                      <p:to>
                                        <p:strVal val="visible"/>
                                      </p:to>
                                    </p:set>
                                    <p:animEffect transition="in" filter="wipe(up)">
                                      <p:cBhvr>
                                        <p:cTn id="95" dur="750"/>
                                        <p:tgtEl>
                                          <p:spTgt spid="38"/>
                                        </p:tgtEl>
                                      </p:cBhvr>
                                    </p:animEffect>
                                  </p:childTnLst>
                                </p:cTn>
                              </p:par>
                              <p:par>
                                <p:cTn id="96" presetID="22" presetClass="entr" presetSubtype="1" fill="hold" grpId="0" nodeType="withEffect">
                                  <p:stCondLst>
                                    <p:cond delay="0"/>
                                  </p:stCondLst>
                                  <p:childTnLst>
                                    <p:set>
                                      <p:cBhvr>
                                        <p:cTn id="97" dur="1" fill="hold">
                                          <p:stCondLst>
                                            <p:cond delay="0"/>
                                          </p:stCondLst>
                                        </p:cTn>
                                        <p:tgtEl>
                                          <p:spTgt spid="39"/>
                                        </p:tgtEl>
                                        <p:attrNameLst>
                                          <p:attrName>style.visibility</p:attrName>
                                        </p:attrNameLst>
                                      </p:cBhvr>
                                      <p:to>
                                        <p:strVal val="visible"/>
                                      </p:to>
                                    </p:set>
                                    <p:animEffect transition="in" filter="wipe(up)">
                                      <p:cBhvr>
                                        <p:cTn id="98" dur="750"/>
                                        <p:tgtEl>
                                          <p:spTgt spid="39"/>
                                        </p:tgtEl>
                                      </p:cBhvr>
                                    </p:animEffect>
                                  </p:childTnLst>
                                </p:cTn>
                              </p:par>
                            </p:childTnLst>
                          </p:cTn>
                        </p:par>
                      </p:childTnLst>
                    </p:cTn>
                  </p:par>
                  <p:par>
                    <p:cTn id="99" fill="hold">
                      <p:stCondLst>
                        <p:cond delay="indefinite"/>
                      </p:stCondLst>
                      <p:childTnLst>
                        <p:par>
                          <p:cTn id="100" fill="hold">
                            <p:stCondLst>
                              <p:cond delay="0"/>
                            </p:stCondLst>
                            <p:childTnLst>
                              <p:par>
                                <p:cTn id="101" presetID="10" presetClass="entr" presetSubtype="0" fill="hold" grpId="0" nodeType="clickEffect">
                                  <p:stCondLst>
                                    <p:cond delay="0"/>
                                  </p:stCondLst>
                                  <p:childTnLst>
                                    <p:set>
                                      <p:cBhvr>
                                        <p:cTn id="102" dur="1" fill="hold">
                                          <p:stCondLst>
                                            <p:cond delay="0"/>
                                          </p:stCondLst>
                                        </p:cTn>
                                        <p:tgtEl>
                                          <p:spTgt spid="34"/>
                                        </p:tgtEl>
                                        <p:attrNameLst>
                                          <p:attrName>style.visibility</p:attrName>
                                        </p:attrNameLst>
                                      </p:cBhvr>
                                      <p:to>
                                        <p:strVal val="visible"/>
                                      </p:to>
                                    </p:set>
                                    <p:animEffect transition="in" filter="fade">
                                      <p:cBhvr>
                                        <p:cTn id="103" dur="500"/>
                                        <p:tgtEl>
                                          <p:spTgt spid="34"/>
                                        </p:tgtEl>
                                      </p:cBhvr>
                                    </p:animEffect>
                                  </p:childTnLst>
                                </p:cTn>
                              </p:par>
                            </p:childTnLst>
                          </p:cTn>
                        </p:par>
                        <p:par>
                          <p:cTn id="104" fill="hold">
                            <p:stCondLst>
                              <p:cond delay="500"/>
                            </p:stCondLst>
                            <p:childTnLst>
                              <p:par>
                                <p:cTn id="105" presetID="22" presetClass="entr" presetSubtype="4" fill="hold" nodeType="afterEffect">
                                  <p:stCondLst>
                                    <p:cond delay="0"/>
                                  </p:stCondLst>
                                  <p:childTnLst>
                                    <p:set>
                                      <p:cBhvr>
                                        <p:cTn id="106" dur="1" fill="hold">
                                          <p:stCondLst>
                                            <p:cond delay="0"/>
                                          </p:stCondLst>
                                        </p:cTn>
                                        <p:tgtEl>
                                          <p:spTgt spid="41"/>
                                        </p:tgtEl>
                                        <p:attrNameLst>
                                          <p:attrName>style.visibility</p:attrName>
                                        </p:attrNameLst>
                                      </p:cBhvr>
                                      <p:to>
                                        <p:strVal val="visible"/>
                                      </p:to>
                                    </p:set>
                                    <p:animEffect transition="in" filter="wipe(down)">
                                      <p:cBhvr>
                                        <p:cTn id="107" dur="750"/>
                                        <p:tgtEl>
                                          <p:spTgt spid="41"/>
                                        </p:tgtEl>
                                      </p:cBhvr>
                                    </p:animEffect>
                                  </p:childTnLst>
                                </p:cTn>
                              </p:par>
                              <p:par>
                                <p:cTn id="108" presetID="22" presetClass="entr" presetSubtype="4" fill="hold" grpId="0" nodeType="withEffect">
                                  <p:stCondLst>
                                    <p:cond delay="0"/>
                                  </p:stCondLst>
                                  <p:childTnLst>
                                    <p:set>
                                      <p:cBhvr>
                                        <p:cTn id="109" dur="1" fill="hold">
                                          <p:stCondLst>
                                            <p:cond delay="0"/>
                                          </p:stCondLst>
                                        </p:cTn>
                                        <p:tgtEl>
                                          <p:spTgt spid="42"/>
                                        </p:tgtEl>
                                        <p:attrNameLst>
                                          <p:attrName>style.visibility</p:attrName>
                                        </p:attrNameLst>
                                      </p:cBhvr>
                                      <p:to>
                                        <p:strVal val="visible"/>
                                      </p:to>
                                    </p:set>
                                    <p:animEffect transition="in" filter="wipe(down)">
                                      <p:cBhvr>
                                        <p:cTn id="110" dur="750"/>
                                        <p:tgtEl>
                                          <p:spTgt spid="42"/>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4" fill="hold" grpId="0" nodeType="clickEffect">
                                  <p:stCondLst>
                                    <p:cond delay="0"/>
                                  </p:stCondLst>
                                  <p:childTnLst>
                                    <p:set>
                                      <p:cBhvr>
                                        <p:cTn id="114" dur="1" fill="hold">
                                          <p:stCondLst>
                                            <p:cond delay="0"/>
                                          </p:stCondLst>
                                        </p:cTn>
                                        <p:tgtEl>
                                          <p:spTgt spid="36"/>
                                        </p:tgtEl>
                                        <p:attrNameLst>
                                          <p:attrName>style.visibility</p:attrName>
                                        </p:attrNameLst>
                                      </p:cBhvr>
                                      <p:to>
                                        <p:strVal val="visible"/>
                                      </p:to>
                                    </p:set>
                                    <p:animEffect transition="in" filter="wipe(down)">
                                      <p:cBhvr>
                                        <p:cTn id="115" dur="500"/>
                                        <p:tgtEl>
                                          <p:spTgt spid="36"/>
                                        </p:tgtEl>
                                      </p:cBhvr>
                                    </p:animEffect>
                                  </p:childTnLst>
                                </p:cTn>
                              </p:par>
                            </p:childTnLst>
                          </p:cTn>
                        </p:par>
                        <p:par>
                          <p:cTn id="116" fill="hold">
                            <p:stCondLst>
                              <p:cond delay="500"/>
                            </p:stCondLst>
                            <p:childTnLst>
                              <p:par>
                                <p:cTn id="117" presetID="22" presetClass="entr" presetSubtype="4" fill="hold" nodeType="afterEffect">
                                  <p:stCondLst>
                                    <p:cond delay="0"/>
                                  </p:stCondLst>
                                  <p:childTnLst>
                                    <p:set>
                                      <p:cBhvr>
                                        <p:cTn id="118" dur="1" fill="hold">
                                          <p:stCondLst>
                                            <p:cond delay="0"/>
                                          </p:stCondLst>
                                        </p:cTn>
                                        <p:tgtEl>
                                          <p:spTgt spid="44"/>
                                        </p:tgtEl>
                                        <p:attrNameLst>
                                          <p:attrName>style.visibility</p:attrName>
                                        </p:attrNameLst>
                                      </p:cBhvr>
                                      <p:to>
                                        <p:strVal val="visible"/>
                                      </p:to>
                                    </p:set>
                                    <p:animEffect transition="in" filter="wipe(down)">
                                      <p:cBhvr>
                                        <p:cTn id="119" dur="750"/>
                                        <p:tgtEl>
                                          <p:spTgt spid="44"/>
                                        </p:tgtEl>
                                      </p:cBhvr>
                                    </p:animEffect>
                                  </p:childTnLst>
                                </p:cTn>
                              </p:par>
                              <p:par>
                                <p:cTn id="120" presetID="22" presetClass="entr" presetSubtype="4" fill="hold" grpId="0" nodeType="withEffect">
                                  <p:stCondLst>
                                    <p:cond delay="0"/>
                                  </p:stCondLst>
                                  <p:childTnLst>
                                    <p:set>
                                      <p:cBhvr>
                                        <p:cTn id="121" dur="1" fill="hold">
                                          <p:stCondLst>
                                            <p:cond delay="0"/>
                                          </p:stCondLst>
                                        </p:cTn>
                                        <p:tgtEl>
                                          <p:spTgt spid="45"/>
                                        </p:tgtEl>
                                        <p:attrNameLst>
                                          <p:attrName>style.visibility</p:attrName>
                                        </p:attrNameLst>
                                      </p:cBhvr>
                                      <p:to>
                                        <p:strVal val="visible"/>
                                      </p:to>
                                    </p:set>
                                    <p:animEffect transition="in" filter="wipe(down)">
                                      <p:cBhvr>
                                        <p:cTn id="122" dur="750"/>
                                        <p:tgtEl>
                                          <p:spTgt spid="45"/>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35"/>
                                        </p:tgtEl>
                                        <p:attrNameLst>
                                          <p:attrName>style.visibility</p:attrName>
                                        </p:attrNameLst>
                                      </p:cBhvr>
                                      <p:to>
                                        <p:strVal val="visible"/>
                                      </p:to>
                                    </p:set>
                                    <p:animEffect transition="in" filter="fade">
                                      <p:cBhvr>
                                        <p:cTn id="127" dur="500"/>
                                        <p:tgtEl>
                                          <p:spTgt spid="35"/>
                                        </p:tgtEl>
                                      </p:cBhvr>
                                    </p:animEffect>
                                  </p:childTnLst>
                                </p:cTn>
                              </p:par>
                            </p:childTnLst>
                          </p:cTn>
                        </p:par>
                        <p:par>
                          <p:cTn id="128" fill="hold">
                            <p:stCondLst>
                              <p:cond delay="500"/>
                            </p:stCondLst>
                            <p:childTnLst>
                              <p:par>
                                <p:cTn id="129" presetID="22" presetClass="entr" presetSubtype="1" fill="hold" nodeType="afterEffect">
                                  <p:stCondLst>
                                    <p:cond delay="0"/>
                                  </p:stCondLst>
                                  <p:childTnLst>
                                    <p:set>
                                      <p:cBhvr>
                                        <p:cTn id="130" dur="1" fill="hold">
                                          <p:stCondLst>
                                            <p:cond delay="0"/>
                                          </p:stCondLst>
                                        </p:cTn>
                                        <p:tgtEl>
                                          <p:spTgt spid="48"/>
                                        </p:tgtEl>
                                        <p:attrNameLst>
                                          <p:attrName>style.visibility</p:attrName>
                                        </p:attrNameLst>
                                      </p:cBhvr>
                                      <p:to>
                                        <p:strVal val="visible"/>
                                      </p:to>
                                    </p:set>
                                    <p:animEffect transition="in" filter="wipe(up)">
                                      <p:cBhvr>
                                        <p:cTn id="131" dur="750"/>
                                        <p:tgtEl>
                                          <p:spTgt spid="48"/>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9"/>
                                        </p:tgtEl>
                                        <p:attrNameLst>
                                          <p:attrName>style.visibility</p:attrName>
                                        </p:attrNameLst>
                                      </p:cBhvr>
                                      <p:to>
                                        <p:strVal val="visible"/>
                                      </p:to>
                                    </p:set>
                                    <p:animEffect transition="in" filter="wipe(up)">
                                      <p:cBhvr>
                                        <p:cTn id="134" dur="75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Chart bld="series"/>
        </p:bldSub>
      </p:bldGraphic>
      <p:bldP spid="13" grpId="0" animBg="1"/>
      <p:bldP spid="13" grpId="1" animBg="1"/>
      <p:bldP spid="16" grpId="0" animBg="1"/>
      <p:bldP spid="20" grpId="0" animBg="1"/>
      <p:bldP spid="24" grpId="0" animBg="1"/>
      <p:bldP spid="25" grpId="0" animBg="1"/>
      <p:bldP spid="27" grpId="0" animBg="1"/>
      <p:bldP spid="34" grpId="0" animBg="1"/>
      <p:bldP spid="35" grpId="0" animBg="1"/>
      <p:bldP spid="39" grpId="0" animBg="1"/>
      <p:bldP spid="42" grpId="0" animBg="1"/>
      <p:bldP spid="45" grpId="0" animBg="1"/>
      <p:bldP spid="49" grpId="0" animBg="1"/>
      <p:bldP spid="6" grpId="0" animBg="1"/>
      <p:bldP spid="36" grpId="0" animBg="1"/>
      <p:bldP spid="3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6171DD-3E2A-4C35-B094-8B7BF25B0C7F}"/>
              </a:ext>
            </a:extLst>
          </p:cNvPr>
          <p:cNvSpPr>
            <a:spLocks noGrp="1"/>
          </p:cNvSpPr>
          <p:nvPr>
            <p:ph type="title"/>
          </p:nvPr>
        </p:nvSpPr>
        <p:spPr/>
        <p:txBody>
          <a:bodyPr/>
          <a:lstStyle/>
          <a:p>
            <a:r>
              <a:rPr lang="de-DE" dirty="0"/>
              <a:t>Wie groß ist die maximal mögliche konstante Abgabe?</a:t>
            </a:r>
          </a:p>
        </p:txBody>
      </p:sp>
      <p:graphicFrame>
        <p:nvGraphicFramePr>
          <p:cNvPr id="3" name="Diagramm 2">
            <a:extLst>
              <a:ext uri="{FF2B5EF4-FFF2-40B4-BE49-F238E27FC236}">
                <a16:creationId xmlns:a16="http://schemas.microsoft.com/office/drawing/2014/main" id="{84801762-48DC-4234-9302-CD2BF86C5FFC}"/>
              </a:ext>
            </a:extLst>
          </p:cNvPr>
          <p:cNvGraphicFramePr>
            <a:graphicFrameLocks/>
          </p:cNvGraphicFramePr>
          <p:nvPr/>
        </p:nvGraphicFramePr>
        <p:xfrm>
          <a:off x="1548606" y="959644"/>
          <a:ext cx="9093200" cy="49403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feld 3">
            <a:extLst>
              <a:ext uri="{FF2B5EF4-FFF2-40B4-BE49-F238E27FC236}">
                <a16:creationId xmlns:a16="http://schemas.microsoft.com/office/drawing/2014/main" id="{748DB3F1-71EE-41E3-A8D7-675544C6B61E}"/>
              </a:ext>
            </a:extLst>
          </p:cNvPr>
          <p:cNvSpPr txBox="1"/>
          <p:nvPr/>
        </p:nvSpPr>
        <p:spPr>
          <a:xfrm>
            <a:off x="4933507" y="1998921"/>
            <a:ext cx="1722474" cy="2646878"/>
          </a:xfrm>
          <a:prstGeom prst="rect">
            <a:avLst/>
          </a:prstGeom>
          <a:noFill/>
        </p:spPr>
        <p:txBody>
          <a:bodyPr wrap="square" rtlCol="0">
            <a:spAutoFit/>
          </a:bodyPr>
          <a:lstStyle/>
          <a:p>
            <a:r>
              <a:rPr lang="de-DE" sz="16600" dirty="0">
                <a:ln w="0"/>
                <a:gradFill>
                  <a:gsLst>
                    <a:gs pos="0">
                      <a:srgbClr val="C00000"/>
                    </a:gs>
                    <a:gs pos="50000">
                      <a:srgbClr val="FF0000"/>
                    </a:gs>
                    <a:gs pos="100000">
                      <a:srgbClr val="F97780"/>
                    </a:gs>
                  </a:gsLst>
                  <a:lin ang="5400000"/>
                </a:gradFill>
                <a:effectLst>
                  <a:reflection blurRad="6350" stA="53000" endA="300" endPos="35500" dir="5400000" sy="-90000" algn="bl" rotWithShape="0"/>
                </a:effectLst>
              </a:rPr>
              <a:t>?</a:t>
            </a:r>
            <a:endParaRPr lang="de-DE" dirty="0">
              <a:gradFill>
                <a:gsLst>
                  <a:gs pos="0">
                    <a:srgbClr val="C00000"/>
                  </a:gs>
                  <a:gs pos="50000">
                    <a:srgbClr val="FF0000"/>
                  </a:gs>
                  <a:gs pos="100000">
                    <a:srgbClr val="F97780"/>
                  </a:gs>
                </a:gsLst>
                <a:lin ang="5400000"/>
              </a:gradFill>
            </a:endParaRPr>
          </a:p>
        </p:txBody>
      </p:sp>
      <p:cxnSp>
        <p:nvCxnSpPr>
          <p:cNvPr id="6" name="Gerader Verbinder 5">
            <a:extLst>
              <a:ext uri="{FF2B5EF4-FFF2-40B4-BE49-F238E27FC236}">
                <a16:creationId xmlns:a16="http://schemas.microsoft.com/office/drawing/2014/main" id="{B49D748F-6527-407D-BB89-A6DE975322BD}"/>
              </a:ext>
            </a:extLst>
          </p:cNvPr>
          <p:cNvCxnSpPr>
            <a:cxnSpLocks/>
          </p:cNvCxnSpPr>
          <p:nvPr/>
        </p:nvCxnSpPr>
        <p:spPr>
          <a:xfrm flipV="1">
            <a:off x="4021540" y="3473355"/>
            <a:ext cx="1057701" cy="780199"/>
          </a:xfrm>
          <a:prstGeom prst="line">
            <a:avLst/>
          </a:prstGeom>
          <a:ln w="53975" cap="rnd">
            <a:solidFill>
              <a:srgbClr val="EE0000"/>
            </a:solidFill>
            <a:prstDash val="sysDash"/>
          </a:ln>
        </p:spPr>
        <p:style>
          <a:lnRef idx="1">
            <a:schemeClr val="accent1"/>
          </a:lnRef>
          <a:fillRef idx="0">
            <a:schemeClr val="accent1"/>
          </a:fillRef>
          <a:effectRef idx="0">
            <a:schemeClr val="accent1"/>
          </a:effectRef>
          <a:fontRef idx="minor">
            <a:schemeClr val="tx1"/>
          </a:fontRef>
        </p:style>
      </p:cxnSp>
      <p:cxnSp>
        <p:nvCxnSpPr>
          <p:cNvPr id="14" name="Gerader Verbinder 13">
            <a:extLst>
              <a:ext uri="{FF2B5EF4-FFF2-40B4-BE49-F238E27FC236}">
                <a16:creationId xmlns:a16="http://schemas.microsoft.com/office/drawing/2014/main" id="{1C4385EC-A462-4FED-BEBB-0ED8C6AA63FF}"/>
              </a:ext>
            </a:extLst>
          </p:cNvPr>
          <p:cNvCxnSpPr>
            <a:cxnSpLocks/>
          </p:cNvCxnSpPr>
          <p:nvPr/>
        </p:nvCxnSpPr>
        <p:spPr>
          <a:xfrm flipV="1">
            <a:off x="4021540" y="3217333"/>
            <a:ext cx="3615393" cy="1036220"/>
          </a:xfrm>
          <a:prstGeom prst="line">
            <a:avLst/>
          </a:prstGeom>
          <a:ln w="53975" cap="rnd">
            <a:solidFill>
              <a:srgbClr val="EE0000"/>
            </a:solidFill>
            <a:prstDash val="sysDash"/>
          </a:ln>
        </p:spPr>
        <p:style>
          <a:lnRef idx="1">
            <a:schemeClr val="accent1"/>
          </a:lnRef>
          <a:fillRef idx="0">
            <a:schemeClr val="accent1"/>
          </a:fillRef>
          <a:effectRef idx="0">
            <a:schemeClr val="accent1"/>
          </a:effectRef>
          <a:fontRef idx="minor">
            <a:schemeClr val="tx1"/>
          </a:fontRef>
        </p:style>
      </p:cxnSp>
      <p:sp>
        <p:nvSpPr>
          <p:cNvPr id="17" name="Ellipse 16">
            <a:extLst>
              <a:ext uri="{FF2B5EF4-FFF2-40B4-BE49-F238E27FC236}">
                <a16:creationId xmlns:a16="http://schemas.microsoft.com/office/drawing/2014/main" id="{E8F88BE3-85F9-4963-BE80-6B12B5450F61}"/>
              </a:ext>
            </a:extLst>
          </p:cNvPr>
          <p:cNvSpPr/>
          <p:nvPr/>
        </p:nvSpPr>
        <p:spPr>
          <a:xfrm>
            <a:off x="4792133" y="3429794"/>
            <a:ext cx="287108" cy="30559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a:extLst>
              <a:ext uri="{FF2B5EF4-FFF2-40B4-BE49-F238E27FC236}">
                <a16:creationId xmlns:a16="http://schemas.microsoft.com/office/drawing/2014/main" id="{9919360B-3D2F-4BDB-AD65-A8F997F7A11F}"/>
              </a:ext>
            </a:extLst>
          </p:cNvPr>
          <p:cNvSpPr txBox="1"/>
          <p:nvPr/>
        </p:nvSpPr>
        <p:spPr>
          <a:xfrm>
            <a:off x="4486945" y="2011314"/>
            <a:ext cx="610376" cy="1569660"/>
          </a:xfrm>
          <a:prstGeom prst="rect">
            <a:avLst/>
          </a:prstGeom>
          <a:noFill/>
        </p:spPr>
        <p:txBody>
          <a:bodyPr wrap="square" rtlCol="0">
            <a:spAutoFit/>
          </a:bodyPr>
          <a:lstStyle/>
          <a:p>
            <a:r>
              <a:rPr lang="de-DE" sz="9600" dirty="0">
                <a:ln w="0"/>
                <a:gradFill>
                  <a:gsLst>
                    <a:gs pos="2247">
                      <a:srgbClr val="C00000"/>
                    </a:gs>
                    <a:gs pos="35000">
                      <a:srgbClr val="FF0000"/>
                    </a:gs>
                    <a:gs pos="88000">
                      <a:srgbClr val="F97780"/>
                    </a:gs>
                  </a:gsLst>
                  <a:lin ang="5400000"/>
                </a:gradFill>
              </a:rPr>
              <a:t>!</a:t>
            </a:r>
            <a:endParaRPr lang="de-DE" dirty="0">
              <a:ln w="0"/>
              <a:gradFill>
                <a:gsLst>
                  <a:gs pos="2247">
                    <a:srgbClr val="C00000"/>
                  </a:gs>
                  <a:gs pos="35000">
                    <a:srgbClr val="FF0000"/>
                  </a:gs>
                  <a:gs pos="88000">
                    <a:srgbClr val="F97780"/>
                  </a:gs>
                </a:gsLst>
                <a:lin ang="5400000"/>
              </a:gradFill>
            </a:endParaRPr>
          </a:p>
        </p:txBody>
      </p:sp>
      <p:cxnSp>
        <p:nvCxnSpPr>
          <p:cNvPr id="21" name="Gerader Verbinder 20">
            <a:extLst>
              <a:ext uri="{FF2B5EF4-FFF2-40B4-BE49-F238E27FC236}">
                <a16:creationId xmlns:a16="http://schemas.microsoft.com/office/drawing/2014/main" id="{7EB40AC4-FBAB-4CF9-801A-66BF3FF797A7}"/>
              </a:ext>
            </a:extLst>
          </p:cNvPr>
          <p:cNvCxnSpPr>
            <a:cxnSpLocks/>
          </p:cNvCxnSpPr>
          <p:nvPr/>
        </p:nvCxnSpPr>
        <p:spPr>
          <a:xfrm>
            <a:off x="3952555" y="4329264"/>
            <a:ext cx="209870" cy="188761"/>
          </a:xfrm>
          <a:prstGeom prst="line">
            <a:avLst/>
          </a:prstGeom>
          <a:ln w="28575">
            <a:solidFill>
              <a:srgbClr val="EE0000"/>
            </a:solidFill>
          </a:ln>
        </p:spPr>
        <p:style>
          <a:lnRef idx="1">
            <a:schemeClr val="accent1"/>
          </a:lnRef>
          <a:fillRef idx="0">
            <a:schemeClr val="accent1"/>
          </a:fillRef>
          <a:effectRef idx="0">
            <a:schemeClr val="accent1"/>
          </a:effectRef>
          <a:fontRef idx="minor">
            <a:schemeClr val="tx1"/>
          </a:fontRef>
        </p:style>
      </p:cxnSp>
      <p:cxnSp>
        <p:nvCxnSpPr>
          <p:cNvPr id="24" name="Gerader Verbinder 23">
            <a:extLst>
              <a:ext uri="{FF2B5EF4-FFF2-40B4-BE49-F238E27FC236}">
                <a16:creationId xmlns:a16="http://schemas.microsoft.com/office/drawing/2014/main" id="{7C7AA656-BC79-4B15-A9EF-9E75CF17AD67}"/>
              </a:ext>
            </a:extLst>
          </p:cNvPr>
          <p:cNvCxnSpPr>
            <a:cxnSpLocks/>
          </p:cNvCxnSpPr>
          <p:nvPr/>
        </p:nvCxnSpPr>
        <p:spPr>
          <a:xfrm>
            <a:off x="7427063" y="2921000"/>
            <a:ext cx="245820" cy="270823"/>
          </a:xfrm>
          <a:prstGeom prst="line">
            <a:avLst/>
          </a:prstGeom>
          <a:ln w="28575">
            <a:solidFill>
              <a:srgbClr val="EE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Textfeld 25">
                <a:extLst>
                  <a:ext uri="{FF2B5EF4-FFF2-40B4-BE49-F238E27FC236}">
                    <a16:creationId xmlns:a16="http://schemas.microsoft.com/office/drawing/2014/main" id="{27544C75-2FF1-4AA6-89A3-5693F6FD049E}"/>
                  </a:ext>
                </a:extLst>
              </p:cNvPr>
              <p:cNvSpPr txBox="1"/>
              <p:nvPr/>
            </p:nvSpPr>
            <p:spPr>
              <a:xfrm>
                <a:off x="8832827" y="3473355"/>
                <a:ext cx="2984641" cy="1477328"/>
              </a:xfrm>
              <a:prstGeom prst="rect">
                <a:avLst/>
              </a:prstGeom>
              <a:ln w="28575">
                <a:solidFill>
                  <a:srgbClr val="EE00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de-DE" dirty="0"/>
                  <a:t>60 Mio. m³ - 25 Mio. m³ </a:t>
                </a:r>
              </a:p>
              <a:p>
                <a:r>
                  <a:rPr lang="de-DE" dirty="0"/>
                  <a:t>= </a:t>
                </a:r>
                <a:r>
                  <a:rPr lang="de-DE" u="sng" dirty="0"/>
                  <a:t>35 Mio. m³</a:t>
                </a:r>
              </a:p>
              <a:p>
                <a:endParaRPr lang="de-DE" dirty="0"/>
              </a:p>
              <a:p>
                <a:r>
                  <a:rPr lang="de-DE" dirty="0"/>
                  <a:t>35 Mio. m³ </a:t>
                </a:r>
                <a14:m>
                  <m:oMath xmlns:m="http://schemas.openxmlformats.org/officeDocument/2006/math">
                    <m:r>
                      <a:rPr lang="de-DE" i="1" smtClean="0">
                        <a:latin typeface="Cambria Math" panose="02040503050406030204" pitchFamily="18" charset="0"/>
                        <a:ea typeface="Cambria Math" panose="02040503050406030204" pitchFamily="18" charset="0"/>
                      </a:rPr>
                      <m:t>÷</m:t>
                    </m:r>
                  </m:oMath>
                </a14:m>
                <a:r>
                  <a:rPr lang="de-DE" dirty="0"/>
                  <a:t> 6 Monate</a:t>
                </a:r>
              </a:p>
              <a:p>
                <a:r>
                  <a:rPr lang="de-DE" dirty="0"/>
                  <a:t>= </a:t>
                </a:r>
                <a:r>
                  <a:rPr lang="de-DE" u="sng" dirty="0"/>
                  <a:t>5,83 Mio. m³ / Monat</a:t>
                </a:r>
              </a:p>
            </p:txBody>
          </p:sp>
        </mc:Choice>
        <mc:Fallback xmlns="">
          <p:sp>
            <p:nvSpPr>
              <p:cNvPr id="26" name="Textfeld 25">
                <a:extLst>
                  <a:ext uri="{FF2B5EF4-FFF2-40B4-BE49-F238E27FC236}">
                    <a16:creationId xmlns:a16="http://schemas.microsoft.com/office/drawing/2014/main" id="{27544C75-2FF1-4AA6-89A3-5693F6FD049E}"/>
                  </a:ext>
                </a:extLst>
              </p:cNvPr>
              <p:cNvSpPr txBox="1">
                <a:spLocks noRot="1" noChangeAspect="1" noMove="1" noResize="1" noEditPoints="1" noAdjustHandles="1" noChangeArrowheads="1" noChangeShapeType="1" noTextEdit="1"/>
              </p:cNvSpPr>
              <p:nvPr/>
            </p:nvSpPr>
            <p:spPr>
              <a:xfrm>
                <a:off x="8832827" y="3473355"/>
                <a:ext cx="2984641" cy="1477328"/>
              </a:xfrm>
              <a:prstGeom prst="rect">
                <a:avLst/>
              </a:prstGeom>
              <a:blipFill>
                <a:blip r:embed="rId4"/>
                <a:stretch>
                  <a:fillRect l="-1414" t="-1619" b="-4453"/>
                </a:stretch>
              </a:blipFill>
              <a:ln w="28575">
                <a:solidFill>
                  <a:srgbClr val="EE0000"/>
                </a:solidFill>
              </a:ln>
            </p:spPr>
            <p:txBody>
              <a:bodyPr/>
              <a:lstStyle/>
              <a:p>
                <a:r>
                  <a:rPr lang="de-DE">
                    <a:noFill/>
                  </a:rPr>
                  <a:t> </a:t>
                </a:r>
              </a:p>
            </p:txBody>
          </p:sp>
        </mc:Fallback>
      </mc:AlternateContent>
      <p:sp>
        <p:nvSpPr>
          <p:cNvPr id="5" name="Textfeld 4">
            <a:extLst>
              <a:ext uri="{FF2B5EF4-FFF2-40B4-BE49-F238E27FC236}">
                <a16:creationId xmlns:a16="http://schemas.microsoft.com/office/drawing/2014/main" id="{2C65D325-D6D1-4B7A-8F81-A4900EBD84F6}"/>
              </a:ext>
            </a:extLst>
          </p:cNvPr>
          <p:cNvSpPr txBox="1"/>
          <p:nvPr/>
        </p:nvSpPr>
        <p:spPr>
          <a:xfrm>
            <a:off x="3833665" y="4494144"/>
            <a:ext cx="958468" cy="276999"/>
          </a:xfrm>
          <a:prstGeom prst="rect">
            <a:avLst/>
          </a:prstGeom>
          <a:noFill/>
        </p:spPr>
        <p:txBody>
          <a:bodyPr wrap="square" rtlCol="0">
            <a:spAutoFit/>
          </a:bodyPr>
          <a:lstStyle/>
          <a:p>
            <a:r>
              <a:rPr lang="de-DE" sz="1200" dirty="0"/>
              <a:t>25 Mio. m³</a:t>
            </a:r>
          </a:p>
        </p:txBody>
      </p:sp>
      <p:sp>
        <p:nvSpPr>
          <p:cNvPr id="13" name="Textfeld 12">
            <a:extLst>
              <a:ext uri="{FF2B5EF4-FFF2-40B4-BE49-F238E27FC236}">
                <a16:creationId xmlns:a16="http://schemas.microsoft.com/office/drawing/2014/main" id="{FA0145AB-5E78-45E1-A6F1-EF86D78C46B4}"/>
              </a:ext>
            </a:extLst>
          </p:cNvPr>
          <p:cNvSpPr txBox="1"/>
          <p:nvPr/>
        </p:nvSpPr>
        <p:spPr>
          <a:xfrm>
            <a:off x="6908025" y="2638864"/>
            <a:ext cx="958468" cy="276999"/>
          </a:xfrm>
          <a:prstGeom prst="rect">
            <a:avLst/>
          </a:prstGeom>
          <a:noFill/>
        </p:spPr>
        <p:txBody>
          <a:bodyPr wrap="square" rtlCol="0">
            <a:spAutoFit/>
          </a:bodyPr>
          <a:lstStyle/>
          <a:p>
            <a:r>
              <a:rPr lang="de-DE" sz="1200" dirty="0"/>
              <a:t>60 Mio. m³</a:t>
            </a:r>
          </a:p>
        </p:txBody>
      </p:sp>
      <p:sp>
        <p:nvSpPr>
          <p:cNvPr id="15" name="Textfeld 14">
            <a:extLst>
              <a:ext uri="{FF2B5EF4-FFF2-40B4-BE49-F238E27FC236}">
                <a16:creationId xmlns:a16="http://schemas.microsoft.com/office/drawing/2014/main" id="{E0BE0BC9-7688-4FAB-8890-DCCFF38FBA97}"/>
              </a:ext>
            </a:extLst>
          </p:cNvPr>
          <p:cNvSpPr txBox="1"/>
          <p:nvPr/>
        </p:nvSpPr>
        <p:spPr>
          <a:xfrm>
            <a:off x="5409254" y="4564922"/>
            <a:ext cx="958468" cy="276999"/>
          </a:xfrm>
          <a:prstGeom prst="rect">
            <a:avLst/>
          </a:prstGeom>
          <a:noFill/>
        </p:spPr>
        <p:txBody>
          <a:bodyPr wrap="square" rtlCol="0">
            <a:spAutoFit/>
          </a:bodyPr>
          <a:lstStyle/>
          <a:p>
            <a:r>
              <a:rPr lang="de-DE" sz="1200" dirty="0"/>
              <a:t>6 Monate</a:t>
            </a:r>
          </a:p>
        </p:txBody>
      </p:sp>
      <p:sp>
        <p:nvSpPr>
          <p:cNvPr id="7" name="Geschweifte Klammer rechts 6">
            <a:extLst>
              <a:ext uri="{FF2B5EF4-FFF2-40B4-BE49-F238E27FC236}">
                <a16:creationId xmlns:a16="http://schemas.microsoft.com/office/drawing/2014/main" id="{8612CBAF-9EE7-4FAE-AE55-790C5EDB465C}"/>
              </a:ext>
            </a:extLst>
          </p:cNvPr>
          <p:cNvSpPr/>
          <p:nvPr/>
        </p:nvSpPr>
        <p:spPr>
          <a:xfrm rot="16200000">
            <a:off x="5655103" y="3117054"/>
            <a:ext cx="299498" cy="3664162"/>
          </a:xfrm>
          <a:prstGeom prst="rightBrace">
            <a:avLst>
              <a:gd name="adj1" fmla="val 8333"/>
              <a:gd name="adj2" fmla="val 50298"/>
            </a:avLst>
          </a:prstGeom>
          <a:noFill/>
          <a:ln w="19050">
            <a:solidFill>
              <a:srgbClr val="EE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Tree>
    <p:extLst>
      <p:ext uri="{BB962C8B-B14F-4D97-AF65-F5344CB8AC3E}">
        <p14:creationId xmlns:p14="http://schemas.microsoft.com/office/powerpoint/2010/main" val="1045763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graphicEl>
                                              <a:chart seriesIdx="2" categoryIdx="-4" bldStep="series"/>
                                            </p:graphicEl>
                                          </p:spTgt>
                                        </p:tgtEl>
                                        <p:attrNameLst>
                                          <p:attrName>style.visibility</p:attrName>
                                        </p:attrNameLst>
                                      </p:cBhvr>
                                      <p:to>
                                        <p:strVal val="visible"/>
                                      </p:to>
                                    </p:set>
                                    <p:animEffect transition="in" filter="wipe(left)">
                                      <p:cBhvr>
                                        <p:cTn id="7" dur="1000"/>
                                        <p:tgtEl>
                                          <p:spTgt spid="3">
                                            <p:graphicEl>
                                              <a:chart seriesIdx="2" categoryIdx="-4" bldStep="series"/>
                                            </p:graphicEl>
                                          </p:spTgt>
                                        </p:tgtEl>
                                      </p:cBhvr>
                                    </p:animEffect>
                                  </p:childTnLst>
                                </p:cTn>
                              </p:par>
                            </p:childTnLst>
                          </p:cTn>
                        </p:par>
                        <p:par>
                          <p:cTn id="8" fill="hold">
                            <p:stCondLst>
                              <p:cond delay="1000"/>
                            </p:stCondLst>
                            <p:childTnLst>
                              <p:par>
                                <p:cTn id="9" presetID="10" presetClass="entr" presetSubtype="0" fill="hold" grpId="0" nodeType="afterEffect">
                                  <p:stCondLst>
                                    <p:cond delay="25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75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1" nodeType="clickEffect">
                                  <p:stCondLst>
                                    <p:cond delay="0"/>
                                  </p:stCondLst>
                                  <p:childTnLst>
                                    <p:animEffect transition="out" filter="fade">
                                      <p:cBhvr>
                                        <p:cTn id="15" dur="500"/>
                                        <p:tgtEl>
                                          <p:spTgt spid="4"/>
                                        </p:tgtEl>
                                      </p:cBhvr>
                                    </p:animEffect>
                                    <p:set>
                                      <p:cBhvr>
                                        <p:cTn id="16" dur="1" fill="hold">
                                          <p:stCondLst>
                                            <p:cond delay="499"/>
                                          </p:stCondLst>
                                        </p:cTn>
                                        <p:tgtEl>
                                          <p:spTgt spid="4"/>
                                        </p:tgtEl>
                                        <p:attrNameLst>
                                          <p:attrName>style.visibility</p:attrName>
                                        </p:attrNameLst>
                                      </p:cBhvr>
                                      <p:to>
                                        <p:strVal val="hidden"/>
                                      </p:to>
                                    </p:set>
                                  </p:childTnLst>
                                </p:cTn>
                              </p:par>
                              <p:par>
                                <p:cTn id="17" presetID="22" presetClass="entr" presetSubtype="8"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left)">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fade">
                                      <p:cBhvr>
                                        <p:cTn id="24" dur="500"/>
                                        <p:tgtEl>
                                          <p:spTgt spid="17"/>
                                        </p:tgtEl>
                                      </p:cBhvr>
                                    </p:animEffect>
                                  </p:childTnLst>
                                </p:cTn>
                              </p:par>
                            </p:childTnLst>
                          </p:cTn>
                        </p:par>
                        <p:par>
                          <p:cTn id="25" fill="hold">
                            <p:stCondLst>
                              <p:cond delay="500"/>
                            </p:stCondLst>
                            <p:childTnLst>
                              <p:par>
                                <p:cTn id="26" presetID="10" presetClass="entr" presetSubtype="0" fill="hold" grpId="0" nodeType="after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500"/>
                                        <p:tgtEl>
                                          <p:spTgt spid="19"/>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xit" presetSubtype="0" fill="hold" nodeType="clickEffect">
                                  <p:stCondLst>
                                    <p:cond delay="0"/>
                                  </p:stCondLst>
                                  <p:childTnLst>
                                    <p:animEffect transition="out" filter="fade">
                                      <p:cBhvr>
                                        <p:cTn id="32" dur="500"/>
                                        <p:tgtEl>
                                          <p:spTgt spid="6"/>
                                        </p:tgtEl>
                                      </p:cBhvr>
                                    </p:animEffect>
                                    <p:set>
                                      <p:cBhvr>
                                        <p:cTn id="33" dur="1" fill="hold">
                                          <p:stCondLst>
                                            <p:cond delay="499"/>
                                          </p:stCondLst>
                                        </p:cTn>
                                        <p:tgtEl>
                                          <p:spTgt spid="6"/>
                                        </p:tgtEl>
                                        <p:attrNameLst>
                                          <p:attrName>style.visibility</p:attrName>
                                        </p:attrNameLst>
                                      </p:cBhvr>
                                      <p:to>
                                        <p:strVal val="hidden"/>
                                      </p:to>
                                    </p:set>
                                  </p:childTnLst>
                                </p:cTn>
                              </p:par>
                              <p:par>
                                <p:cTn id="34" presetID="10" presetClass="exit" presetSubtype="0" fill="hold" grpId="1" nodeType="withEffect">
                                  <p:stCondLst>
                                    <p:cond delay="0"/>
                                  </p:stCondLst>
                                  <p:childTnLst>
                                    <p:animEffect transition="out" filter="fade">
                                      <p:cBhvr>
                                        <p:cTn id="35" dur="500"/>
                                        <p:tgtEl>
                                          <p:spTgt spid="19"/>
                                        </p:tgtEl>
                                      </p:cBhvr>
                                    </p:animEffect>
                                    <p:set>
                                      <p:cBhvr>
                                        <p:cTn id="36" dur="1" fill="hold">
                                          <p:stCondLst>
                                            <p:cond delay="499"/>
                                          </p:stCondLst>
                                        </p:cTn>
                                        <p:tgtEl>
                                          <p:spTgt spid="19"/>
                                        </p:tgtEl>
                                        <p:attrNameLst>
                                          <p:attrName>style.visibility</p:attrName>
                                        </p:attrNameLst>
                                      </p:cBhvr>
                                      <p:to>
                                        <p:strVal val="hidden"/>
                                      </p:to>
                                    </p:set>
                                  </p:childTnLst>
                                </p:cTn>
                              </p:par>
                              <p:par>
                                <p:cTn id="37" presetID="10" presetClass="exit" presetSubtype="0" fill="hold" grpId="1" nodeType="withEffect">
                                  <p:stCondLst>
                                    <p:cond delay="0"/>
                                  </p:stCondLst>
                                  <p:childTnLst>
                                    <p:animEffect transition="out" filter="fade">
                                      <p:cBhvr>
                                        <p:cTn id="38" dur="500"/>
                                        <p:tgtEl>
                                          <p:spTgt spid="17"/>
                                        </p:tgtEl>
                                      </p:cBhvr>
                                    </p:animEffect>
                                    <p:set>
                                      <p:cBhvr>
                                        <p:cTn id="39" dur="1" fill="hold">
                                          <p:stCondLst>
                                            <p:cond delay="499"/>
                                          </p:stCondLst>
                                        </p:cTn>
                                        <p:tgtEl>
                                          <p:spTgt spid="17"/>
                                        </p:tgtEl>
                                        <p:attrNameLst>
                                          <p:attrName>style.visibility</p:attrName>
                                        </p:attrNameLst>
                                      </p:cBhvr>
                                      <p:to>
                                        <p:strVal val="hidden"/>
                                      </p:to>
                                    </p:set>
                                  </p:childTnLst>
                                </p:cTn>
                              </p:par>
                            </p:childTnLst>
                          </p:cTn>
                        </p:par>
                        <p:par>
                          <p:cTn id="40" fill="hold">
                            <p:stCondLst>
                              <p:cond delay="500"/>
                            </p:stCondLst>
                            <p:childTnLst>
                              <p:par>
                                <p:cTn id="41" presetID="22" presetClass="entr" presetSubtype="4" fill="hold"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1000"/>
                                        <p:tgtEl>
                                          <p:spTgt spid="21"/>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5"/>
                                        </p:tgtEl>
                                        <p:attrNameLst>
                                          <p:attrName>style.visibility</p:attrName>
                                        </p:attrNameLst>
                                      </p:cBhvr>
                                      <p:to>
                                        <p:strVal val="visible"/>
                                      </p:to>
                                    </p:set>
                                    <p:animEffect transition="in" filter="fade">
                                      <p:cBhvr>
                                        <p:cTn id="51" dur="1000"/>
                                        <p:tgtEl>
                                          <p:spTgt spid="5"/>
                                        </p:tgtEl>
                                      </p:cBhvr>
                                    </p:animEffect>
                                  </p:childTnLst>
                                </p:cTn>
                              </p:par>
                            </p:childTnLst>
                          </p:cTn>
                        </p:par>
                        <p:par>
                          <p:cTn id="52" fill="hold">
                            <p:stCondLst>
                              <p:cond delay="1000"/>
                            </p:stCondLst>
                            <p:childTnLst>
                              <p:par>
                                <p:cTn id="53" presetID="10" presetClass="entr" presetSubtype="0" fill="hold" nodeType="after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fade">
                                      <p:cBhvr>
                                        <p:cTn id="55" dur="1000"/>
                                        <p:tgtEl>
                                          <p:spTgt spid="24"/>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fade">
                                      <p:cBhvr>
                                        <p:cTn id="58" dur="1000"/>
                                        <p:tgtEl>
                                          <p:spTgt spid="13"/>
                                        </p:tgtEl>
                                      </p:cBhvr>
                                    </p:animEffect>
                                  </p:childTnLst>
                                </p:cTn>
                              </p:par>
                            </p:childTnLst>
                          </p:cTn>
                        </p:par>
                        <p:par>
                          <p:cTn id="59" fill="hold">
                            <p:stCondLst>
                              <p:cond delay="2000"/>
                            </p:stCondLst>
                            <p:childTnLst>
                              <p:par>
                                <p:cTn id="60" presetID="10" presetClass="entr" presetSubtype="0" fill="hold" nodeType="afterEffect">
                                  <p:stCondLst>
                                    <p:cond delay="0"/>
                                  </p:stCondLst>
                                  <p:childTnLst>
                                    <p:set>
                                      <p:cBhvr>
                                        <p:cTn id="61" dur="1" fill="hold">
                                          <p:stCondLst>
                                            <p:cond delay="0"/>
                                          </p:stCondLst>
                                        </p:cTn>
                                        <p:tgtEl>
                                          <p:spTgt spid="26">
                                            <p:txEl>
                                              <p:pRg st="0" end="0"/>
                                            </p:txEl>
                                          </p:spTgt>
                                        </p:tgtEl>
                                        <p:attrNameLst>
                                          <p:attrName>style.visibility</p:attrName>
                                        </p:attrNameLst>
                                      </p:cBhvr>
                                      <p:to>
                                        <p:strVal val="visible"/>
                                      </p:to>
                                    </p:set>
                                    <p:animEffect transition="in" filter="fade">
                                      <p:cBhvr>
                                        <p:cTn id="62" dur="1000"/>
                                        <p:tgtEl>
                                          <p:spTgt spid="26">
                                            <p:txEl>
                                              <p:pRg st="0" end="0"/>
                                            </p:txEl>
                                          </p:spTgt>
                                        </p:tgtEl>
                                      </p:cBhvr>
                                    </p:animEffect>
                                  </p:childTnLst>
                                </p:cTn>
                              </p:par>
                              <p:par>
                                <p:cTn id="63" presetID="10" presetClass="entr" presetSubtype="0" fill="hold" nodeType="withEffect">
                                  <p:stCondLst>
                                    <p:cond delay="0"/>
                                  </p:stCondLst>
                                  <p:childTnLst>
                                    <p:set>
                                      <p:cBhvr>
                                        <p:cTn id="64" dur="1" fill="hold">
                                          <p:stCondLst>
                                            <p:cond delay="0"/>
                                          </p:stCondLst>
                                        </p:cTn>
                                        <p:tgtEl>
                                          <p:spTgt spid="26">
                                            <p:txEl>
                                              <p:pRg st="1" end="1"/>
                                            </p:txEl>
                                          </p:spTgt>
                                        </p:tgtEl>
                                        <p:attrNameLst>
                                          <p:attrName>style.visibility</p:attrName>
                                        </p:attrNameLst>
                                      </p:cBhvr>
                                      <p:to>
                                        <p:strVal val="visible"/>
                                      </p:to>
                                    </p:set>
                                    <p:animEffect transition="in" filter="fade">
                                      <p:cBhvr>
                                        <p:cTn id="65" dur="1000"/>
                                        <p:tgtEl>
                                          <p:spTgt spid="26">
                                            <p:txEl>
                                              <p:pRg st="1" end="1"/>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fade">
                                      <p:cBhvr>
                                        <p:cTn id="70" dur="1000"/>
                                        <p:tgtEl>
                                          <p:spTgt spid="7"/>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15"/>
                                        </p:tgtEl>
                                        <p:attrNameLst>
                                          <p:attrName>style.visibility</p:attrName>
                                        </p:attrNameLst>
                                      </p:cBhvr>
                                      <p:to>
                                        <p:strVal val="visible"/>
                                      </p:to>
                                    </p:set>
                                    <p:animEffect transition="in" filter="fade">
                                      <p:cBhvr>
                                        <p:cTn id="73" dur="1000"/>
                                        <p:tgtEl>
                                          <p:spTgt spid="15"/>
                                        </p:tgtEl>
                                      </p:cBhvr>
                                    </p:animEffect>
                                  </p:childTnLst>
                                </p:cTn>
                              </p:par>
                            </p:childTnLst>
                          </p:cTn>
                        </p:par>
                        <p:par>
                          <p:cTn id="74" fill="hold">
                            <p:stCondLst>
                              <p:cond delay="1000"/>
                            </p:stCondLst>
                            <p:childTnLst>
                              <p:par>
                                <p:cTn id="75" presetID="10" presetClass="entr" presetSubtype="0" fill="hold" nodeType="afterEffect">
                                  <p:stCondLst>
                                    <p:cond delay="0"/>
                                  </p:stCondLst>
                                  <p:childTnLst>
                                    <p:set>
                                      <p:cBhvr>
                                        <p:cTn id="76" dur="1" fill="hold">
                                          <p:stCondLst>
                                            <p:cond delay="0"/>
                                          </p:stCondLst>
                                        </p:cTn>
                                        <p:tgtEl>
                                          <p:spTgt spid="26">
                                            <p:txEl>
                                              <p:pRg st="3" end="3"/>
                                            </p:txEl>
                                          </p:spTgt>
                                        </p:tgtEl>
                                        <p:attrNameLst>
                                          <p:attrName>style.visibility</p:attrName>
                                        </p:attrNameLst>
                                      </p:cBhvr>
                                      <p:to>
                                        <p:strVal val="visible"/>
                                      </p:to>
                                    </p:set>
                                    <p:animEffect transition="in" filter="fade">
                                      <p:cBhvr>
                                        <p:cTn id="77" dur="1000"/>
                                        <p:tgtEl>
                                          <p:spTgt spid="26">
                                            <p:txEl>
                                              <p:pRg st="3" end="3"/>
                                            </p:txEl>
                                          </p:spTgt>
                                        </p:tgtEl>
                                      </p:cBhvr>
                                    </p:animEffect>
                                  </p:childTnLst>
                                </p:cTn>
                              </p:par>
                              <p:par>
                                <p:cTn id="78" presetID="10" presetClass="entr" presetSubtype="0" fill="hold" nodeType="withEffect">
                                  <p:stCondLst>
                                    <p:cond delay="0"/>
                                  </p:stCondLst>
                                  <p:childTnLst>
                                    <p:set>
                                      <p:cBhvr>
                                        <p:cTn id="79" dur="1" fill="hold">
                                          <p:stCondLst>
                                            <p:cond delay="0"/>
                                          </p:stCondLst>
                                        </p:cTn>
                                        <p:tgtEl>
                                          <p:spTgt spid="26">
                                            <p:txEl>
                                              <p:pRg st="4" end="4"/>
                                            </p:txEl>
                                          </p:spTgt>
                                        </p:tgtEl>
                                        <p:attrNameLst>
                                          <p:attrName>style.visibility</p:attrName>
                                        </p:attrNameLst>
                                      </p:cBhvr>
                                      <p:to>
                                        <p:strVal val="visible"/>
                                      </p:to>
                                    </p:set>
                                    <p:animEffect transition="in" filter="fade">
                                      <p:cBhvr>
                                        <p:cTn id="80" dur="1000"/>
                                        <p:tgtEl>
                                          <p:spTgt spid="2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uiExpand="1">
        <p:bldSub>
          <a:bldChart bld="series"/>
        </p:bldSub>
      </p:bldGraphic>
      <p:bldP spid="4" grpId="0"/>
      <p:bldP spid="4" grpId="1"/>
      <p:bldP spid="17" grpId="0" animBg="1"/>
      <p:bldP spid="17" grpId="1" animBg="1"/>
      <p:bldP spid="19" grpId="0"/>
      <p:bldP spid="19" grpId="1"/>
      <p:bldP spid="5" grpId="0"/>
      <p:bldP spid="13" grpId="0"/>
      <p:bldP spid="15" grpId="0"/>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6171DD-3E2A-4C35-B094-8B7BF25B0C7F}"/>
              </a:ext>
            </a:extLst>
          </p:cNvPr>
          <p:cNvSpPr>
            <a:spLocks noGrp="1"/>
          </p:cNvSpPr>
          <p:nvPr>
            <p:ph type="title"/>
          </p:nvPr>
        </p:nvSpPr>
        <p:spPr/>
        <p:txBody>
          <a:bodyPr/>
          <a:lstStyle/>
          <a:p>
            <a:r>
              <a:rPr lang="de-DE" dirty="0"/>
              <a:t>Wie groß ist die maximal mögliche konstante Abgabe?</a:t>
            </a:r>
          </a:p>
        </p:txBody>
      </p:sp>
      <p:pic>
        <p:nvPicPr>
          <p:cNvPr id="9" name="Grafik 8">
            <a:extLst>
              <a:ext uri="{FF2B5EF4-FFF2-40B4-BE49-F238E27FC236}">
                <a16:creationId xmlns:a16="http://schemas.microsoft.com/office/drawing/2014/main" id="{5AC159E2-E955-4B9E-B8A2-2820AAF0D9DC}"/>
              </a:ext>
            </a:extLst>
          </p:cNvPr>
          <p:cNvPicPr>
            <a:picLocks noChangeAspect="1"/>
          </p:cNvPicPr>
          <p:nvPr/>
        </p:nvPicPr>
        <p:blipFill>
          <a:blip r:embed="rId3"/>
          <a:stretch>
            <a:fillRect/>
          </a:stretch>
        </p:blipFill>
        <p:spPr>
          <a:xfrm>
            <a:off x="884239" y="1852050"/>
            <a:ext cx="5017443" cy="3974937"/>
          </a:xfrm>
          <a:prstGeom prst="rect">
            <a:avLst/>
          </a:prstGeom>
        </p:spPr>
      </p:pic>
      <p:pic>
        <p:nvPicPr>
          <p:cNvPr id="3" name="Grafik 2">
            <a:extLst>
              <a:ext uri="{FF2B5EF4-FFF2-40B4-BE49-F238E27FC236}">
                <a16:creationId xmlns:a16="http://schemas.microsoft.com/office/drawing/2014/main" id="{FF6FC8EE-5307-492D-A854-5CC32E7D0FD2}"/>
              </a:ext>
            </a:extLst>
          </p:cNvPr>
          <p:cNvPicPr>
            <a:picLocks noChangeAspect="1"/>
          </p:cNvPicPr>
          <p:nvPr/>
        </p:nvPicPr>
        <p:blipFill>
          <a:blip r:embed="rId4"/>
          <a:stretch>
            <a:fillRect/>
          </a:stretch>
        </p:blipFill>
        <p:spPr>
          <a:xfrm>
            <a:off x="6439212" y="1419726"/>
            <a:ext cx="4483637" cy="4543619"/>
          </a:xfrm>
          <a:prstGeom prst="rect">
            <a:avLst/>
          </a:prstGeom>
        </p:spPr>
      </p:pic>
      <p:sp>
        <p:nvSpPr>
          <p:cNvPr id="4" name="Textfeld 3">
            <a:extLst>
              <a:ext uri="{FF2B5EF4-FFF2-40B4-BE49-F238E27FC236}">
                <a16:creationId xmlns:a16="http://schemas.microsoft.com/office/drawing/2014/main" id="{FACAF0FA-58A3-4AB1-BD86-E2D23C74A99F}"/>
              </a:ext>
            </a:extLst>
          </p:cNvPr>
          <p:cNvSpPr txBox="1"/>
          <p:nvPr/>
        </p:nvSpPr>
        <p:spPr>
          <a:xfrm>
            <a:off x="800186" y="1125538"/>
            <a:ext cx="5101496" cy="584775"/>
          </a:xfrm>
          <a:prstGeom prst="rect">
            <a:avLst/>
          </a:prstGeom>
          <a:noFill/>
        </p:spPr>
        <p:txBody>
          <a:bodyPr wrap="square" rtlCol="0">
            <a:spAutoFit/>
          </a:bodyPr>
          <a:lstStyle/>
          <a:p>
            <a:r>
              <a:rPr lang="de-DE" sz="1400" dirty="0"/>
              <a:t>Für ein Speicherbauwerk mit 150 hm³ Volumen ist die Niedrigwassererhöhung in den Sommermonaten zu ermitteln</a:t>
            </a:r>
            <a:r>
              <a:rPr lang="de-DE" dirty="0"/>
              <a:t> </a:t>
            </a:r>
          </a:p>
        </p:txBody>
      </p:sp>
    </p:spTree>
    <p:extLst>
      <p:ext uri="{BB962C8B-B14F-4D97-AF65-F5344CB8AC3E}">
        <p14:creationId xmlns:p14="http://schemas.microsoft.com/office/powerpoint/2010/main" val="2840570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0228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50085B2A-B770-48DE-B922-45DE8B459E31}"/>
              </a:ext>
            </a:extLst>
          </p:cNvPr>
          <p:cNvSpPr>
            <a:spLocks noGrp="1"/>
          </p:cNvSpPr>
          <p:nvPr>
            <p:ph type="title"/>
          </p:nvPr>
        </p:nvSpPr>
        <p:spPr/>
        <p:txBody>
          <a:bodyPr/>
          <a:lstStyle/>
          <a:p>
            <a:r>
              <a:rPr lang="de-DE" dirty="0"/>
              <a:t>Lehr- und Lernziele der Veranstaltung</a:t>
            </a:r>
          </a:p>
        </p:txBody>
      </p:sp>
      <p:sp>
        <p:nvSpPr>
          <p:cNvPr id="9" name="Google Shape;170;p28">
            <a:extLst>
              <a:ext uri="{FF2B5EF4-FFF2-40B4-BE49-F238E27FC236}">
                <a16:creationId xmlns:a16="http://schemas.microsoft.com/office/drawing/2014/main" id="{0BC518B8-0B19-41EE-A339-295CCAFDE8C8}"/>
              </a:ext>
            </a:extLst>
          </p:cNvPr>
          <p:cNvSpPr txBox="1">
            <a:spLocks/>
          </p:cNvSpPr>
          <p:nvPr/>
        </p:nvSpPr>
        <p:spPr>
          <a:xfrm>
            <a:off x="2712444" y="2562261"/>
            <a:ext cx="9105023" cy="833717"/>
          </a:xfrm>
          <a:prstGeom prst="rect">
            <a:avLst/>
          </a:prstGeom>
          <a:noFill/>
          <a:ln w="19050" cap="flat" cmpd="sng">
            <a:noFill/>
            <a:prstDash val="solid"/>
            <a:round/>
            <a:headEnd type="none" w="sm" len="sm"/>
            <a:tailEnd type="none" w="sm" len="sm"/>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1400"/>
              <a:buFont typeface="Poppins Medium"/>
              <a:buNone/>
              <a:defRPr sz="1400" b="0" i="0" u="none" strike="noStrike" cap="none">
                <a:solidFill>
                  <a:schemeClr val="dk1"/>
                </a:solidFill>
                <a:latin typeface="Poppins Light"/>
                <a:ea typeface="Poppins Light"/>
                <a:cs typeface="Poppins Light"/>
                <a:sym typeface="Poppins Light"/>
              </a:defRPr>
            </a:lvl1pPr>
            <a:lvl2pPr marL="914400" marR="0" lvl="1" indent="-317500" algn="ctr" rtl="0">
              <a:lnSpc>
                <a:spcPct val="100000"/>
              </a:lnSpc>
              <a:spcBef>
                <a:spcPts val="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2pPr>
            <a:lvl3pPr marL="1371600" marR="0" lvl="2"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3pPr>
            <a:lvl4pPr marL="1828800" marR="0" lvl="3"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4pPr>
            <a:lvl5pPr marL="2286000" marR="0" lvl="4"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5pPr>
            <a:lvl6pPr marL="2743200" marR="0" lvl="5"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6pPr>
            <a:lvl7pPr marL="3200400" marR="0" lvl="6"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7pPr>
            <a:lvl8pPr marL="3657600" marR="0" lvl="7"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8pPr>
            <a:lvl9pPr marL="4114800" marR="0" lvl="8" indent="-317500" algn="ctr" rtl="0">
              <a:lnSpc>
                <a:spcPct val="100000"/>
              </a:lnSpc>
              <a:spcBef>
                <a:spcPts val="1600"/>
              </a:spcBef>
              <a:spcAft>
                <a:spcPts val="1600"/>
              </a:spcAft>
              <a:buClr>
                <a:schemeClr val="dk1"/>
              </a:buClr>
              <a:buSzPts val="1400"/>
              <a:buFont typeface="Poppins"/>
              <a:buNone/>
              <a:defRPr sz="1400" b="0" i="0" u="none" strike="noStrike" cap="none">
                <a:solidFill>
                  <a:schemeClr val="dk1"/>
                </a:solidFill>
                <a:latin typeface="Poppins"/>
                <a:ea typeface="Poppins"/>
                <a:cs typeface="Poppins"/>
                <a:sym typeface="Poppins"/>
              </a:defRPr>
            </a:lvl9pPr>
          </a:lstStyle>
          <a:p>
            <a:pPr marL="0" indent="0" algn="l">
              <a:buClr>
                <a:srgbClr val="000000"/>
              </a:buClr>
              <a:buFont typeface="Arial"/>
              <a:buNone/>
            </a:pPr>
            <a:r>
              <a:rPr lang="de-DE" sz="1600" dirty="0">
                <a:solidFill>
                  <a:srgbClr val="646567"/>
                </a:solidFill>
                <a:latin typeface="Arial" panose="020B0604020202020204" pitchFamily="34" charset="0"/>
                <a:cs typeface="Arial" panose="020B0604020202020204" pitchFamily="34" charset="0"/>
                <a:sym typeface="Arial"/>
              </a:rPr>
              <a:t>—</a:t>
            </a:r>
          </a:p>
        </p:txBody>
      </p:sp>
      <p:sp>
        <p:nvSpPr>
          <p:cNvPr id="23" name="Google Shape;170;p28">
            <a:extLst>
              <a:ext uri="{FF2B5EF4-FFF2-40B4-BE49-F238E27FC236}">
                <a16:creationId xmlns:a16="http://schemas.microsoft.com/office/drawing/2014/main" id="{BA476C1E-3526-4199-9FB8-A5E6F0DF80A7}"/>
              </a:ext>
            </a:extLst>
          </p:cNvPr>
          <p:cNvSpPr txBox="1">
            <a:spLocks/>
          </p:cNvSpPr>
          <p:nvPr/>
        </p:nvSpPr>
        <p:spPr>
          <a:xfrm>
            <a:off x="2712444" y="5104643"/>
            <a:ext cx="9105023" cy="833717"/>
          </a:xfrm>
          <a:prstGeom prst="rect">
            <a:avLst/>
          </a:prstGeom>
          <a:noFill/>
          <a:ln w="19050" cap="flat" cmpd="sng">
            <a:noFill/>
            <a:prstDash val="solid"/>
            <a:round/>
            <a:headEnd type="none" w="sm" len="sm"/>
            <a:tailEnd type="none" w="sm" len="sm"/>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1400"/>
              <a:buFont typeface="Poppins Medium"/>
              <a:buNone/>
              <a:defRPr sz="1400" b="0" i="0" u="none" strike="noStrike" cap="none">
                <a:solidFill>
                  <a:schemeClr val="dk1"/>
                </a:solidFill>
                <a:latin typeface="Poppins Light"/>
                <a:ea typeface="Poppins Light"/>
                <a:cs typeface="Poppins Light"/>
                <a:sym typeface="Poppins Light"/>
              </a:defRPr>
            </a:lvl1pPr>
            <a:lvl2pPr marL="914400" marR="0" lvl="1" indent="-317500" algn="ctr" rtl="0">
              <a:lnSpc>
                <a:spcPct val="100000"/>
              </a:lnSpc>
              <a:spcBef>
                <a:spcPts val="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2pPr>
            <a:lvl3pPr marL="1371600" marR="0" lvl="2"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3pPr>
            <a:lvl4pPr marL="1828800" marR="0" lvl="3"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4pPr>
            <a:lvl5pPr marL="2286000" marR="0" lvl="4"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5pPr>
            <a:lvl6pPr marL="2743200" marR="0" lvl="5"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6pPr>
            <a:lvl7pPr marL="3200400" marR="0" lvl="6"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7pPr>
            <a:lvl8pPr marL="3657600" marR="0" lvl="7"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8pPr>
            <a:lvl9pPr marL="4114800" marR="0" lvl="8" indent="-317500" algn="ctr" rtl="0">
              <a:lnSpc>
                <a:spcPct val="100000"/>
              </a:lnSpc>
              <a:spcBef>
                <a:spcPts val="1600"/>
              </a:spcBef>
              <a:spcAft>
                <a:spcPts val="1600"/>
              </a:spcAft>
              <a:buClr>
                <a:schemeClr val="dk1"/>
              </a:buClr>
              <a:buSzPts val="1400"/>
              <a:buFont typeface="Poppins"/>
              <a:buNone/>
              <a:defRPr sz="1400" b="0" i="0" u="none" strike="noStrike" cap="none">
                <a:solidFill>
                  <a:schemeClr val="dk1"/>
                </a:solidFill>
                <a:latin typeface="Poppins"/>
                <a:ea typeface="Poppins"/>
                <a:cs typeface="Poppins"/>
                <a:sym typeface="Poppins"/>
              </a:defRPr>
            </a:lvl9pPr>
          </a:lstStyle>
          <a:p>
            <a:pPr marL="0" indent="0" algn="l">
              <a:buClr>
                <a:srgbClr val="000000"/>
              </a:buClr>
            </a:pPr>
            <a:r>
              <a:rPr lang="de-DE" sz="1600" dirty="0">
                <a:solidFill>
                  <a:srgbClr val="646567"/>
                </a:solidFill>
                <a:latin typeface="Arial" panose="020B0604020202020204" pitchFamily="34" charset="0"/>
                <a:cs typeface="Arial" panose="020B0604020202020204" pitchFamily="34" charset="0"/>
                <a:sym typeface="Arial"/>
              </a:rPr>
              <a:t>—</a:t>
            </a:r>
          </a:p>
        </p:txBody>
      </p:sp>
      <p:sp>
        <p:nvSpPr>
          <p:cNvPr id="24" name="Google Shape;170;p28">
            <a:extLst>
              <a:ext uri="{FF2B5EF4-FFF2-40B4-BE49-F238E27FC236}">
                <a16:creationId xmlns:a16="http://schemas.microsoft.com/office/drawing/2014/main" id="{BBC320C8-0BF1-4857-BAB7-EF74FA90914D}"/>
              </a:ext>
            </a:extLst>
          </p:cNvPr>
          <p:cNvSpPr txBox="1">
            <a:spLocks/>
          </p:cNvSpPr>
          <p:nvPr/>
        </p:nvSpPr>
        <p:spPr>
          <a:xfrm>
            <a:off x="2712444" y="4495720"/>
            <a:ext cx="9105023" cy="833717"/>
          </a:xfrm>
          <a:prstGeom prst="rect">
            <a:avLst/>
          </a:prstGeom>
          <a:noFill/>
          <a:ln w="19050" cap="flat" cmpd="sng">
            <a:noFill/>
            <a:prstDash val="solid"/>
            <a:round/>
            <a:headEnd type="none" w="sm" len="sm"/>
            <a:tailEnd type="none" w="sm" len="sm"/>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1400"/>
              <a:buFont typeface="Poppins Medium"/>
              <a:buNone/>
              <a:defRPr sz="1400" b="0" i="0" u="none" strike="noStrike" cap="none">
                <a:solidFill>
                  <a:schemeClr val="dk1"/>
                </a:solidFill>
                <a:latin typeface="Poppins Light"/>
                <a:ea typeface="Poppins Light"/>
                <a:cs typeface="Poppins Light"/>
                <a:sym typeface="Poppins Light"/>
              </a:defRPr>
            </a:lvl1pPr>
            <a:lvl2pPr marL="914400" marR="0" lvl="1" indent="-317500" algn="ctr" rtl="0">
              <a:lnSpc>
                <a:spcPct val="100000"/>
              </a:lnSpc>
              <a:spcBef>
                <a:spcPts val="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2pPr>
            <a:lvl3pPr marL="1371600" marR="0" lvl="2"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3pPr>
            <a:lvl4pPr marL="1828800" marR="0" lvl="3"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4pPr>
            <a:lvl5pPr marL="2286000" marR="0" lvl="4"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5pPr>
            <a:lvl6pPr marL="2743200" marR="0" lvl="5"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6pPr>
            <a:lvl7pPr marL="3200400" marR="0" lvl="6"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7pPr>
            <a:lvl8pPr marL="3657600" marR="0" lvl="7"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8pPr>
            <a:lvl9pPr marL="4114800" marR="0" lvl="8" indent="-317500" algn="ctr" rtl="0">
              <a:lnSpc>
                <a:spcPct val="100000"/>
              </a:lnSpc>
              <a:spcBef>
                <a:spcPts val="1600"/>
              </a:spcBef>
              <a:spcAft>
                <a:spcPts val="1600"/>
              </a:spcAft>
              <a:buClr>
                <a:schemeClr val="dk1"/>
              </a:buClr>
              <a:buSzPts val="1400"/>
              <a:buFont typeface="Poppins"/>
              <a:buNone/>
              <a:defRPr sz="1400" b="0" i="0" u="none" strike="noStrike" cap="none">
                <a:solidFill>
                  <a:schemeClr val="dk1"/>
                </a:solidFill>
                <a:latin typeface="Poppins"/>
                <a:ea typeface="Poppins"/>
                <a:cs typeface="Poppins"/>
                <a:sym typeface="Poppins"/>
              </a:defRPr>
            </a:lvl9pPr>
          </a:lstStyle>
          <a:p>
            <a:pPr marL="0" indent="0" algn="l">
              <a:spcAft>
                <a:spcPts val="600"/>
              </a:spcAft>
              <a:buClr>
                <a:srgbClr val="000000"/>
              </a:buClr>
            </a:pPr>
            <a:r>
              <a:rPr lang="de-DE" sz="1600" dirty="0">
                <a:solidFill>
                  <a:srgbClr val="646567"/>
                </a:solidFill>
                <a:latin typeface="Arial" panose="020B0604020202020204" pitchFamily="34" charset="0"/>
                <a:cs typeface="Arial" panose="020B0604020202020204" pitchFamily="34" charset="0"/>
              </a:rPr>
              <a:t>Sie verstehen den Zusammenhang der verschiedenen Ganglinien eines Speicherbauwerks …</a:t>
            </a:r>
          </a:p>
          <a:p>
            <a:pPr marL="0" indent="0" algn="l">
              <a:spcAft>
                <a:spcPts val="600"/>
              </a:spcAft>
              <a:buClr>
                <a:srgbClr val="000000"/>
              </a:buClr>
            </a:pPr>
            <a:r>
              <a:rPr lang="de-DE" sz="1600" dirty="0">
                <a:solidFill>
                  <a:srgbClr val="646567"/>
                </a:solidFill>
                <a:latin typeface="Arial" panose="020B0604020202020204" pitchFamily="34" charset="0"/>
                <a:cs typeface="Arial" panose="020B0604020202020204" pitchFamily="34" charset="0"/>
              </a:rPr>
              <a:t>Sie verstehen das grafische Prinzip zur Bemessung von Rückhalteräumen…</a:t>
            </a:r>
          </a:p>
          <a:p>
            <a:pPr marL="0" indent="0" algn="l">
              <a:spcAft>
                <a:spcPts val="600"/>
              </a:spcAft>
              <a:buClr>
                <a:srgbClr val="000000"/>
              </a:buClr>
            </a:pPr>
            <a:r>
              <a:rPr lang="de-DE" sz="1600" dirty="0">
                <a:solidFill>
                  <a:srgbClr val="646567"/>
                </a:solidFill>
                <a:latin typeface="Arial" panose="020B0604020202020204" pitchFamily="34" charset="0"/>
                <a:cs typeface="Arial" panose="020B0604020202020204" pitchFamily="34" charset="0"/>
              </a:rPr>
              <a:t>Sie verstehen, wie die relevanten Ganglinien in ein Rippl-Diagramm übertragen werden …</a:t>
            </a:r>
          </a:p>
        </p:txBody>
      </p:sp>
      <p:sp>
        <p:nvSpPr>
          <p:cNvPr id="25" name="Google Shape;170;p28">
            <a:extLst>
              <a:ext uri="{FF2B5EF4-FFF2-40B4-BE49-F238E27FC236}">
                <a16:creationId xmlns:a16="http://schemas.microsoft.com/office/drawing/2014/main" id="{98DD44DA-07A0-4279-BCDE-779DE9CF669F}"/>
              </a:ext>
            </a:extLst>
          </p:cNvPr>
          <p:cNvSpPr txBox="1">
            <a:spLocks/>
          </p:cNvSpPr>
          <p:nvPr/>
        </p:nvSpPr>
        <p:spPr>
          <a:xfrm>
            <a:off x="2712444" y="867341"/>
            <a:ext cx="9105023" cy="833717"/>
          </a:xfrm>
          <a:prstGeom prst="rect">
            <a:avLst/>
          </a:prstGeom>
          <a:noFill/>
          <a:ln w="19050" cap="flat" cmpd="sng">
            <a:noFill/>
            <a:prstDash val="solid"/>
            <a:round/>
            <a:headEnd type="none" w="sm" len="sm"/>
            <a:tailEnd type="none" w="sm" len="sm"/>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1400"/>
              <a:buFont typeface="Poppins Medium"/>
              <a:buNone/>
              <a:defRPr sz="1400" b="0" i="0" u="none" strike="noStrike" cap="none">
                <a:solidFill>
                  <a:schemeClr val="dk1"/>
                </a:solidFill>
                <a:latin typeface="Poppins Light"/>
                <a:ea typeface="Poppins Light"/>
                <a:cs typeface="Poppins Light"/>
                <a:sym typeface="Poppins Light"/>
              </a:defRPr>
            </a:lvl1pPr>
            <a:lvl2pPr marL="914400" marR="0" lvl="1" indent="-317500" algn="ctr" rtl="0">
              <a:lnSpc>
                <a:spcPct val="100000"/>
              </a:lnSpc>
              <a:spcBef>
                <a:spcPts val="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2pPr>
            <a:lvl3pPr marL="1371600" marR="0" lvl="2"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3pPr>
            <a:lvl4pPr marL="1828800" marR="0" lvl="3"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4pPr>
            <a:lvl5pPr marL="2286000" marR="0" lvl="4"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5pPr>
            <a:lvl6pPr marL="2743200" marR="0" lvl="5"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6pPr>
            <a:lvl7pPr marL="3200400" marR="0" lvl="6"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7pPr>
            <a:lvl8pPr marL="3657600" marR="0" lvl="7"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8pPr>
            <a:lvl9pPr marL="4114800" marR="0" lvl="8" indent="-317500" algn="ctr" rtl="0">
              <a:lnSpc>
                <a:spcPct val="100000"/>
              </a:lnSpc>
              <a:spcBef>
                <a:spcPts val="1600"/>
              </a:spcBef>
              <a:spcAft>
                <a:spcPts val="1600"/>
              </a:spcAft>
              <a:buClr>
                <a:schemeClr val="dk1"/>
              </a:buClr>
              <a:buSzPts val="1400"/>
              <a:buFont typeface="Poppins"/>
              <a:buNone/>
              <a:defRPr sz="1400" b="0" i="0" u="none" strike="noStrike" cap="none">
                <a:solidFill>
                  <a:schemeClr val="dk1"/>
                </a:solidFill>
                <a:latin typeface="Poppins"/>
                <a:ea typeface="Poppins"/>
                <a:cs typeface="Poppins"/>
                <a:sym typeface="Poppins"/>
              </a:defRPr>
            </a:lvl9pPr>
          </a:lstStyle>
          <a:p>
            <a:pPr marL="0" indent="0" algn="l">
              <a:buClr>
                <a:srgbClr val="000000"/>
              </a:buClr>
              <a:buFont typeface="Arial"/>
              <a:buNone/>
            </a:pPr>
            <a:r>
              <a:rPr lang="de-DE" sz="1600" dirty="0">
                <a:solidFill>
                  <a:srgbClr val="646567"/>
                </a:solidFill>
                <a:latin typeface="Arial" panose="020B0604020202020204" pitchFamily="34" charset="0"/>
                <a:cs typeface="Arial" panose="020B0604020202020204" pitchFamily="34" charset="0"/>
                <a:sym typeface="Arial"/>
              </a:rPr>
              <a:t>—</a:t>
            </a:r>
          </a:p>
        </p:txBody>
      </p:sp>
      <p:sp>
        <p:nvSpPr>
          <p:cNvPr id="26" name="Google Shape;170;p28">
            <a:extLst>
              <a:ext uri="{FF2B5EF4-FFF2-40B4-BE49-F238E27FC236}">
                <a16:creationId xmlns:a16="http://schemas.microsoft.com/office/drawing/2014/main" id="{9D653569-0C34-407A-9ECB-406F1EF21764}"/>
              </a:ext>
            </a:extLst>
          </p:cNvPr>
          <p:cNvSpPr txBox="1">
            <a:spLocks/>
          </p:cNvSpPr>
          <p:nvPr/>
        </p:nvSpPr>
        <p:spPr>
          <a:xfrm>
            <a:off x="2712444" y="3409721"/>
            <a:ext cx="9105023" cy="833717"/>
          </a:xfrm>
          <a:prstGeom prst="rect">
            <a:avLst/>
          </a:prstGeom>
          <a:noFill/>
          <a:ln w="19050" cap="flat" cmpd="sng">
            <a:noFill/>
            <a:prstDash val="solid"/>
            <a:round/>
            <a:headEnd type="none" w="sm" len="sm"/>
            <a:tailEnd type="none" w="sm" len="sm"/>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1400"/>
              <a:buFont typeface="Poppins Medium"/>
              <a:buNone/>
              <a:defRPr sz="1400" b="0" i="0" u="none" strike="noStrike" cap="none">
                <a:solidFill>
                  <a:schemeClr val="dk1"/>
                </a:solidFill>
                <a:latin typeface="Poppins Light"/>
                <a:ea typeface="Poppins Light"/>
                <a:cs typeface="Poppins Light"/>
                <a:sym typeface="Poppins Light"/>
              </a:defRPr>
            </a:lvl1pPr>
            <a:lvl2pPr marL="914400" marR="0" lvl="1" indent="-317500" algn="ctr" rtl="0">
              <a:lnSpc>
                <a:spcPct val="100000"/>
              </a:lnSpc>
              <a:spcBef>
                <a:spcPts val="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2pPr>
            <a:lvl3pPr marL="1371600" marR="0" lvl="2"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3pPr>
            <a:lvl4pPr marL="1828800" marR="0" lvl="3"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4pPr>
            <a:lvl5pPr marL="2286000" marR="0" lvl="4"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5pPr>
            <a:lvl6pPr marL="2743200" marR="0" lvl="5"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6pPr>
            <a:lvl7pPr marL="3200400" marR="0" lvl="6"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7pPr>
            <a:lvl8pPr marL="3657600" marR="0" lvl="7"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8pPr>
            <a:lvl9pPr marL="4114800" marR="0" lvl="8" indent="-317500" algn="ctr" rtl="0">
              <a:lnSpc>
                <a:spcPct val="100000"/>
              </a:lnSpc>
              <a:spcBef>
                <a:spcPts val="1600"/>
              </a:spcBef>
              <a:spcAft>
                <a:spcPts val="1600"/>
              </a:spcAft>
              <a:buClr>
                <a:schemeClr val="dk1"/>
              </a:buClr>
              <a:buSzPts val="1400"/>
              <a:buFont typeface="Poppins"/>
              <a:buNone/>
              <a:defRPr sz="1400" b="0" i="0" u="none" strike="noStrike" cap="none">
                <a:solidFill>
                  <a:schemeClr val="dk1"/>
                </a:solidFill>
                <a:latin typeface="Poppins"/>
                <a:ea typeface="Poppins"/>
                <a:cs typeface="Poppins"/>
                <a:sym typeface="Poppins"/>
              </a:defRPr>
            </a:lvl9pPr>
          </a:lstStyle>
          <a:p>
            <a:pPr marL="0" indent="0" algn="l">
              <a:spcAft>
                <a:spcPts val="600"/>
              </a:spcAft>
              <a:buClr>
                <a:srgbClr val="000000"/>
              </a:buClr>
            </a:pPr>
            <a:r>
              <a:rPr lang="de-DE" sz="1600" dirty="0">
                <a:solidFill>
                  <a:srgbClr val="646567"/>
                </a:solidFill>
                <a:latin typeface="Arial" panose="020B0604020202020204" pitchFamily="34" charset="0"/>
                <a:cs typeface="Arial" panose="020B0604020202020204" pitchFamily="34" charset="0"/>
              </a:rPr>
              <a:t>… und wenden dieses zur Bewirtschaftung von Speicherbauwerken an.</a:t>
            </a:r>
          </a:p>
          <a:p>
            <a:pPr marL="0" indent="0" algn="l">
              <a:spcAft>
                <a:spcPts val="600"/>
              </a:spcAft>
              <a:buClr>
                <a:srgbClr val="000000"/>
              </a:buClr>
            </a:pPr>
            <a:r>
              <a:rPr lang="de-DE" sz="1600" dirty="0">
                <a:solidFill>
                  <a:srgbClr val="646567"/>
                </a:solidFill>
                <a:latin typeface="Arial" panose="020B0604020202020204" pitchFamily="34" charset="0"/>
                <a:cs typeface="Arial" panose="020B0604020202020204" pitchFamily="34" charset="0"/>
              </a:rPr>
              <a:t>… und ermitteln die Speicherinhaltslinie.</a:t>
            </a:r>
          </a:p>
          <a:p>
            <a:pPr marL="0" indent="0" algn="l">
              <a:spcAft>
                <a:spcPts val="600"/>
              </a:spcAft>
              <a:buClr>
                <a:srgbClr val="000000"/>
              </a:buClr>
            </a:pPr>
            <a:r>
              <a:rPr lang="de-DE" sz="1600" dirty="0">
                <a:solidFill>
                  <a:srgbClr val="646567"/>
                </a:solidFill>
                <a:latin typeface="Arial" panose="020B0604020202020204" pitchFamily="34" charset="0"/>
                <a:cs typeface="Arial" panose="020B0604020202020204" pitchFamily="34" charset="0"/>
              </a:rPr>
              <a:t>… und wenden dies in unterschiedlichen Aufgabenstellungen an.</a:t>
            </a:r>
          </a:p>
        </p:txBody>
      </p:sp>
      <p:sp>
        <p:nvSpPr>
          <p:cNvPr id="27" name="Google Shape;170;p28">
            <a:extLst>
              <a:ext uri="{FF2B5EF4-FFF2-40B4-BE49-F238E27FC236}">
                <a16:creationId xmlns:a16="http://schemas.microsoft.com/office/drawing/2014/main" id="{A5EF7BAC-A09F-4D05-9ED3-F77BFB1A57B6}"/>
              </a:ext>
            </a:extLst>
          </p:cNvPr>
          <p:cNvSpPr txBox="1">
            <a:spLocks/>
          </p:cNvSpPr>
          <p:nvPr/>
        </p:nvSpPr>
        <p:spPr>
          <a:xfrm>
            <a:off x="2712444" y="1714801"/>
            <a:ext cx="9105023" cy="833717"/>
          </a:xfrm>
          <a:prstGeom prst="rect">
            <a:avLst/>
          </a:prstGeom>
          <a:noFill/>
          <a:ln w="19050" cap="flat" cmpd="sng">
            <a:noFill/>
            <a:prstDash val="solid"/>
            <a:round/>
            <a:headEnd type="none" w="sm" len="sm"/>
            <a:tailEnd type="none" w="sm" len="sm"/>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1400"/>
              <a:buFont typeface="Poppins Medium"/>
              <a:buNone/>
              <a:defRPr sz="1400" b="0" i="0" u="none" strike="noStrike" cap="none">
                <a:solidFill>
                  <a:schemeClr val="dk1"/>
                </a:solidFill>
                <a:latin typeface="Poppins Light"/>
                <a:ea typeface="Poppins Light"/>
                <a:cs typeface="Poppins Light"/>
                <a:sym typeface="Poppins Light"/>
              </a:defRPr>
            </a:lvl1pPr>
            <a:lvl2pPr marL="914400" marR="0" lvl="1" indent="-317500" algn="ctr" rtl="0">
              <a:lnSpc>
                <a:spcPct val="100000"/>
              </a:lnSpc>
              <a:spcBef>
                <a:spcPts val="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2pPr>
            <a:lvl3pPr marL="1371600" marR="0" lvl="2"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3pPr>
            <a:lvl4pPr marL="1828800" marR="0" lvl="3"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4pPr>
            <a:lvl5pPr marL="2286000" marR="0" lvl="4"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5pPr>
            <a:lvl6pPr marL="2743200" marR="0" lvl="5"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6pPr>
            <a:lvl7pPr marL="3200400" marR="0" lvl="6"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7pPr>
            <a:lvl8pPr marL="3657600" marR="0" lvl="7" indent="-317500" algn="ctr" rtl="0">
              <a:lnSpc>
                <a:spcPct val="100000"/>
              </a:lnSpc>
              <a:spcBef>
                <a:spcPts val="1600"/>
              </a:spcBef>
              <a:spcAft>
                <a:spcPts val="0"/>
              </a:spcAft>
              <a:buClr>
                <a:schemeClr val="dk1"/>
              </a:buClr>
              <a:buSzPts val="1400"/>
              <a:buFont typeface="Poppins"/>
              <a:buNone/>
              <a:defRPr sz="1400" b="0" i="0" u="none" strike="noStrike" cap="none">
                <a:solidFill>
                  <a:schemeClr val="dk1"/>
                </a:solidFill>
                <a:latin typeface="Poppins"/>
                <a:ea typeface="Poppins"/>
                <a:cs typeface="Poppins"/>
                <a:sym typeface="Poppins"/>
              </a:defRPr>
            </a:lvl8pPr>
            <a:lvl9pPr marL="4114800" marR="0" lvl="8" indent="-317500" algn="ctr" rtl="0">
              <a:lnSpc>
                <a:spcPct val="100000"/>
              </a:lnSpc>
              <a:spcBef>
                <a:spcPts val="1600"/>
              </a:spcBef>
              <a:spcAft>
                <a:spcPts val="1600"/>
              </a:spcAft>
              <a:buClr>
                <a:schemeClr val="dk1"/>
              </a:buClr>
              <a:buSzPts val="1400"/>
              <a:buFont typeface="Poppins"/>
              <a:buNone/>
              <a:defRPr sz="1400" b="0" i="0" u="none" strike="noStrike" cap="none">
                <a:solidFill>
                  <a:schemeClr val="dk1"/>
                </a:solidFill>
                <a:latin typeface="Poppins"/>
                <a:ea typeface="Poppins"/>
                <a:cs typeface="Poppins"/>
                <a:sym typeface="Poppins"/>
              </a:defRPr>
            </a:lvl9pPr>
          </a:lstStyle>
          <a:p>
            <a:pPr marL="0" indent="0" algn="l">
              <a:buClr>
                <a:srgbClr val="000000"/>
              </a:buClr>
              <a:buFont typeface="Arial"/>
              <a:buNone/>
            </a:pPr>
            <a:r>
              <a:rPr lang="de-DE" sz="1600" dirty="0">
                <a:solidFill>
                  <a:srgbClr val="646567"/>
                </a:solidFill>
                <a:latin typeface="Arial" panose="020B0604020202020204" pitchFamily="34" charset="0"/>
                <a:cs typeface="Arial" panose="020B0604020202020204" pitchFamily="34" charset="0"/>
                <a:sym typeface="Arial"/>
              </a:rPr>
              <a:t>—</a:t>
            </a:r>
          </a:p>
        </p:txBody>
      </p:sp>
    </p:spTree>
    <p:extLst>
      <p:ext uri="{BB962C8B-B14F-4D97-AF65-F5344CB8AC3E}">
        <p14:creationId xmlns:p14="http://schemas.microsoft.com/office/powerpoint/2010/main" val="2639090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animEffect transition="in" filter="wipe(left)">
                                      <p:cBhvr>
                                        <p:cTn id="7" dur="500"/>
                                        <p:tgtEl>
                                          <p:spTgt spid="2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6">
                                            <p:txEl>
                                              <p:pRg st="0" end="0"/>
                                            </p:txEl>
                                          </p:spTgt>
                                        </p:tgtEl>
                                        <p:attrNameLst>
                                          <p:attrName>style.visibility</p:attrName>
                                        </p:attrNameLst>
                                      </p:cBhvr>
                                      <p:to>
                                        <p:strVal val="visible"/>
                                      </p:to>
                                    </p:set>
                                    <p:animEffect transition="in" filter="wipe(left)">
                                      <p:cBhvr>
                                        <p:cTn id="12" dur="500"/>
                                        <p:tgtEl>
                                          <p:spTgt spid="2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4">
                                            <p:txEl>
                                              <p:pRg st="1" end="1"/>
                                            </p:txEl>
                                          </p:spTgt>
                                        </p:tgtEl>
                                        <p:attrNameLst>
                                          <p:attrName>style.visibility</p:attrName>
                                        </p:attrNameLst>
                                      </p:cBhvr>
                                      <p:to>
                                        <p:strVal val="visible"/>
                                      </p:to>
                                    </p:set>
                                    <p:animEffect transition="in" filter="wipe(left)">
                                      <p:cBhvr>
                                        <p:cTn id="17" dur="500"/>
                                        <p:tgtEl>
                                          <p:spTgt spid="2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6">
                                            <p:txEl>
                                              <p:pRg st="1" end="1"/>
                                            </p:txEl>
                                          </p:spTgt>
                                        </p:tgtEl>
                                        <p:attrNameLst>
                                          <p:attrName>style.visibility</p:attrName>
                                        </p:attrNameLst>
                                      </p:cBhvr>
                                      <p:to>
                                        <p:strVal val="visible"/>
                                      </p:to>
                                    </p:set>
                                    <p:animEffect transition="in" filter="wipe(left)">
                                      <p:cBhvr>
                                        <p:cTn id="22" dur="500"/>
                                        <p:tgtEl>
                                          <p:spTgt spid="2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4">
                                            <p:txEl>
                                              <p:pRg st="2" end="2"/>
                                            </p:txEl>
                                          </p:spTgt>
                                        </p:tgtEl>
                                        <p:attrNameLst>
                                          <p:attrName>style.visibility</p:attrName>
                                        </p:attrNameLst>
                                      </p:cBhvr>
                                      <p:to>
                                        <p:strVal val="visible"/>
                                      </p:to>
                                    </p:set>
                                    <p:animEffect transition="in" filter="wipe(left)">
                                      <p:cBhvr>
                                        <p:cTn id="27" dur="500"/>
                                        <p:tgtEl>
                                          <p:spTgt spid="2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6">
                                            <p:txEl>
                                              <p:pRg st="2" end="2"/>
                                            </p:txEl>
                                          </p:spTgt>
                                        </p:tgtEl>
                                        <p:attrNameLst>
                                          <p:attrName>style.visibility</p:attrName>
                                        </p:attrNameLst>
                                      </p:cBhvr>
                                      <p:to>
                                        <p:strVal val="visible"/>
                                      </p:to>
                                    </p:set>
                                    <p:animEffect transition="in" filter="wipe(left)">
                                      <p:cBhvr>
                                        <p:cTn id="32" dur="500"/>
                                        <p:tgtEl>
                                          <p:spTgt spid="2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A15E05C8-C9D5-404F-AAC3-3220F3B93033}"/>
              </a:ext>
            </a:extLst>
          </p:cNvPr>
          <p:cNvSpPr>
            <a:spLocks noGrp="1"/>
          </p:cNvSpPr>
          <p:nvPr>
            <p:ph type="title"/>
          </p:nvPr>
        </p:nvSpPr>
        <p:spPr/>
        <p:txBody>
          <a:bodyPr/>
          <a:lstStyle/>
          <a:p>
            <a:r>
              <a:rPr lang="de-DE" b="0" dirty="0">
                <a:latin typeface="Arial Black" panose="020B0A04020102020204" pitchFamily="34" charset="0"/>
              </a:rPr>
              <a:t>Speicherbilanzierung</a:t>
            </a:r>
          </a:p>
        </p:txBody>
      </p:sp>
    </p:spTree>
    <p:extLst>
      <p:ext uri="{BB962C8B-B14F-4D97-AF65-F5344CB8AC3E}">
        <p14:creationId xmlns:p14="http://schemas.microsoft.com/office/powerpoint/2010/main" val="3472851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2" name="Rechteck 11">
                <a:extLst>
                  <a:ext uri="{FF2B5EF4-FFF2-40B4-BE49-F238E27FC236}">
                    <a16:creationId xmlns:a16="http://schemas.microsoft.com/office/drawing/2014/main" id="{6EA9EB68-AF60-4E9E-86AC-A386AA65DDDF}"/>
                  </a:ext>
                </a:extLst>
              </p:cNvPr>
              <p:cNvSpPr/>
              <p:nvPr/>
            </p:nvSpPr>
            <p:spPr>
              <a:xfrm>
                <a:off x="4922672" y="1596245"/>
                <a:ext cx="2307086" cy="786177"/>
              </a:xfrm>
              <a:prstGeom prst="rect">
                <a:avLst/>
              </a:prstGeom>
              <a:solidFill>
                <a:schemeClr val="bg1">
                  <a:lumMod val="95000"/>
                </a:schemeClr>
              </a:solid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de-DE" sz="2400" i="1">
                              <a:latin typeface="Cambria Math" panose="02040503050406030204" pitchFamily="18" charset="0"/>
                            </a:rPr>
                          </m:ctrlPr>
                        </m:fPr>
                        <m:num>
                          <m:r>
                            <m:rPr>
                              <m:sty m:val="p"/>
                            </m:rPr>
                            <a:rPr lang="el-GR" sz="2400">
                              <a:latin typeface="Cambria Math" panose="02040503050406030204" pitchFamily="18" charset="0"/>
                            </a:rPr>
                            <m:t>Δ</m:t>
                          </m:r>
                          <m:r>
                            <a:rPr lang="de-DE" sz="2400" i="1">
                              <a:latin typeface="Cambria Math" panose="02040503050406030204" pitchFamily="18" charset="0"/>
                            </a:rPr>
                            <m:t>𝑉</m:t>
                          </m:r>
                        </m:num>
                        <m:den>
                          <m:r>
                            <m:rPr>
                              <m:sty m:val="p"/>
                            </m:rPr>
                            <a:rPr lang="el-GR" sz="2400">
                              <a:latin typeface="Cambria Math" panose="02040503050406030204" pitchFamily="18" charset="0"/>
                            </a:rPr>
                            <m:t>Δ</m:t>
                          </m:r>
                          <m:r>
                            <a:rPr lang="de-DE" sz="2400" i="1">
                              <a:latin typeface="Cambria Math" panose="02040503050406030204" pitchFamily="18" charset="0"/>
                            </a:rPr>
                            <m:t>𝑡</m:t>
                          </m:r>
                        </m:den>
                      </m:f>
                      <m:r>
                        <a:rPr lang="de-DE" sz="2400" i="1">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𝑄</m:t>
                          </m:r>
                        </m:e>
                        <m:sub>
                          <m:r>
                            <a:rPr lang="de-DE" sz="2400" i="1">
                              <a:latin typeface="Cambria Math" panose="02040503050406030204" pitchFamily="18" charset="0"/>
                            </a:rPr>
                            <m:t>𝑧𝑢</m:t>
                          </m:r>
                        </m:sub>
                      </m:sSub>
                      <m:r>
                        <a:rPr lang="de-DE" sz="2400" i="1">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𝑄</m:t>
                          </m:r>
                        </m:e>
                        <m:sub>
                          <m:r>
                            <a:rPr lang="de-DE" sz="2400" i="1">
                              <a:latin typeface="Cambria Math" panose="02040503050406030204" pitchFamily="18" charset="0"/>
                            </a:rPr>
                            <m:t>𝑎𝑏</m:t>
                          </m:r>
                        </m:sub>
                      </m:sSub>
                    </m:oMath>
                  </m:oMathPara>
                </a14:m>
                <a:endParaRPr lang="de-DE" sz="2400" dirty="0"/>
              </a:p>
            </p:txBody>
          </p:sp>
        </mc:Choice>
        <mc:Fallback xmlns="">
          <p:sp>
            <p:nvSpPr>
              <p:cNvPr id="12" name="Rechteck 11">
                <a:extLst>
                  <a:ext uri="{FF2B5EF4-FFF2-40B4-BE49-F238E27FC236}">
                    <a16:creationId xmlns:a16="http://schemas.microsoft.com/office/drawing/2014/main" id="{6EA9EB68-AF60-4E9E-86AC-A386AA65DDDF}"/>
                  </a:ext>
                </a:extLst>
              </p:cNvPr>
              <p:cNvSpPr>
                <a:spLocks noRot="1" noChangeAspect="1" noMove="1" noResize="1" noEditPoints="1" noAdjustHandles="1" noChangeArrowheads="1" noChangeShapeType="1" noTextEdit="1"/>
              </p:cNvSpPr>
              <p:nvPr/>
            </p:nvSpPr>
            <p:spPr>
              <a:xfrm>
                <a:off x="4922672" y="1596245"/>
                <a:ext cx="2307086" cy="786177"/>
              </a:xfrm>
              <a:prstGeom prst="rect">
                <a:avLst/>
              </a:prstGeom>
              <a:blipFill>
                <a:blip r:embed="rId3"/>
                <a:stretch>
                  <a:fillRect b="-6349"/>
                </a:stretch>
              </a:blipFill>
            </p:spPr>
            <p:txBody>
              <a:bodyPr/>
              <a:lstStyle/>
              <a:p>
                <a:r>
                  <a:rPr lang="de-DE">
                    <a:noFill/>
                  </a:rPr>
                  <a:t> </a:t>
                </a:r>
              </a:p>
            </p:txBody>
          </p:sp>
        </mc:Fallback>
      </mc:AlternateContent>
      <p:sp>
        <p:nvSpPr>
          <p:cNvPr id="13" name="Ring 12">
            <a:extLst>
              <a:ext uri="{FF2B5EF4-FFF2-40B4-BE49-F238E27FC236}">
                <a16:creationId xmlns:a16="http://schemas.microsoft.com/office/drawing/2014/main" id="{7D8F571B-9FCB-DF48-9F13-ABAAB73F791F}"/>
              </a:ext>
            </a:extLst>
          </p:cNvPr>
          <p:cNvSpPr/>
          <p:nvPr/>
        </p:nvSpPr>
        <p:spPr>
          <a:xfrm>
            <a:off x="6597891" y="1752300"/>
            <a:ext cx="576491" cy="551966"/>
          </a:xfrm>
          <a:prstGeom prst="donut">
            <a:avLst>
              <a:gd name="adj" fmla="val 1491"/>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14" name="Ring 13">
            <a:extLst>
              <a:ext uri="{FF2B5EF4-FFF2-40B4-BE49-F238E27FC236}">
                <a16:creationId xmlns:a16="http://schemas.microsoft.com/office/drawing/2014/main" id="{656C2281-32D7-2E4F-ABB6-EAC5D03EC623}"/>
              </a:ext>
            </a:extLst>
          </p:cNvPr>
          <p:cNvSpPr/>
          <p:nvPr/>
        </p:nvSpPr>
        <p:spPr>
          <a:xfrm>
            <a:off x="5761462" y="1745209"/>
            <a:ext cx="576491" cy="551966"/>
          </a:xfrm>
          <a:prstGeom prst="donut">
            <a:avLst>
              <a:gd name="adj" fmla="val 1491"/>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15" name="Ring 14">
            <a:extLst>
              <a:ext uri="{FF2B5EF4-FFF2-40B4-BE49-F238E27FC236}">
                <a16:creationId xmlns:a16="http://schemas.microsoft.com/office/drawing/2014/main" id="{D1E92FA4-1AE2-4341-A072-51F1953B4BD5}"/>
              </a:ext>
            </a:extLst>
          </p:cNvPr>
          <p:cNvSpPr/>
          <p:nvPr/>
        </p:nvSpPr>
        <p:spPr>
          <a:xfrm>
            <a:off x="4890924" y="1564447"/>
            <a:ext cx="638954" cy="447233"/>
          </a:xfrm>
          <a:prstGeom prst="donut">
            <a:avLst>
              <a:gd name="adj" fmla="val 1491"/>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2" name="Sprechblase: rechteckig mit abgerundeten Ecken 1">
            <a:extLst>
              <a:ext uri="{FF2B5EF4-FFF2-40B4-BE49-F238E27FC236}">
                <a16:creationId xmlns:a16="http://schemas.microsoft.com/office/drawing/2014/main" id="{FF70A993-58F4-4B33-863C-76A9D1907558}"/>
              </a:ext>
            </a:extLst>
          </p:cNvPr>
          <p:cNvSpPr/>
          <p:nvPr/>
        </p:nvSpPr>
        <p:spPr>
          <a:xfrm>
            <a:off x="3486057" y="2895692"/>
            <a:ext cx="1754909" cy="1174534"/>
          </a:xfrm>
          <a:prstGeom prst="wedgeRoundRectCallout">
            <a:avLst>
              <a:gd name="adj1" fmla="val 36129"/>
              <a:gd name="adj2" fmla="val -91706"/>
              <a:gd name="adj3" fmla="val 16667"/>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de-DE" dirty="0"/>
              <a:t>Änderung des Volumens im Speicher</a:t>
            </a:r>
          </a:p>
        </p:txBody>
      </p:sp>
      <p:grpSp>
        <p:nvGrpSpPr>
          <p:cNvPr id="28" name="Gruppieren 27">
            <a:extLst>
              <a:ext uri="{FF2B5EF4-FFF2-40B4-BE49-F238E27FC236}">
                <a16:creationId xmlns:a16="http://schemas.microsoft.com/office/drawing/2014/main" id="{94814020-DC75-6F47-A87C-E4E115563F24}"/>
              </a:ext>
            </a:extLst>
          </p:cNvPr>
          <p:cNvGrpSpPr/>
          <p:nvPr/>
        </p:nvGrpSpPr>
        <p:grpSpPr>
          <a:xfrm>
            <a:off x="2881017" y="5655236"/>
            <a:ext cx="2964988" cy="364298"/>
            <a:chOff x="1502081" y="5737432"/>
            <a:chExt cx="3005957" cy="369332"/>
          </a:xfrm>
        </p:grpSpPr>
        <p:sp>
          <p:nvSpPr>
            <p:cNvPr id="29" name="Textfeld 28">
              <a:extLst>
                <a:ext uri="{FF2B5EF4-FFF2-40B4-BE49-F238E27FC236}">
                  <a16:creationId xmlns:a16="http://schemas.microsoft.com/office/drawing/2014/main" id="{F8D9369A-F0A1-044C-BA3F-77ECB74BAA73}"/>
                </a:ext>
              </a:extLst>
            </p:cNvPr>
            <p:cNvSpPr txBox="1"/>
            <p:nvPr/>
          </p:nvSpPr>
          <p:spPr>
            <a:xfrm>
              <a:off x="2232682" y="5737432"/>
              <a:ext cx="2275356" cy="369332"/>
            </a:xfrm>
            <a:prstGeom prst="rect">
              <a:avLst/>
            </a:prstGeom>
            <a:noFill/>
          </p:spPr>
          <p:txBody>
            <a:bodyPr wrap="square" rtlCol="0">
              <a:spAutoFit/>
            </a:bodyPr>
            <a:lstStyle/>
            <a:p>
              <a:r>
                <a:rPr lang="de-DE" sz="1000" b="1" dirty="0" err="1"/>
                <a:t>C.Schiffer</a:t>
              </a:r>
              <a:endParaRPr lang="de-DE" sz="1000" b="1" dirty="0"/>
            </a:p>
            <a:p>
              <a:r>
                <a:rPr lang="de-DE" sz="800" dirty="0"/>
                <a:t>https://</a:t>
              </a:r>
              <a:r>
                <a:rPr lang="de-DE" sz="800" dirty="0" err="1"/>
                <a:t>creativecommons.org</a:t>
              </a:r>
              <a:r>
                <a:rPr lang="de-DE" sz="800" dirty="0"/>
                <a:t>/</a:t>
              </a:r>
              <a:r>
                <a:rPr lang="de-DE" sz="800" dirty="0" err="1"/>
                <a:t>licenses</a:t>
              </a:r>
              <a:r>
                <a:rPr lang="de-DE" sz="800" dirty="0"/>
                <a:t>/</a:t>
              </a:r>
              <a:r>
                <a:rPr lang="de-DE" sz="800" dirty="0" err="1"/>
                <a:t>by</a:t>
              </a:r>
              <a:r>
                <a:rPr lang="de-DE" sz="800" dirty="0"/>
                <a:t>/4.0</a:t>
              </a:r>
            </a:p>
          </p:txBody>
        </p:sp>
        <p:pic>
          <p:nvPicPr>
            <p:cNvPr id="30" name="Picture 2">
              <a:extLst>
                <a:ext uri="{FF2B5EF4-FFF2-40B4-BE49-F238E27FC236}">
                  <a16:creationId xmlns:a16="http://schemas.microsoft.com/office/drawing/2014/main" id="{D3452222-EE8C-8B48-9D16-F291C8816BE4}"/>
                </a:ext>
              </a:extLst>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502081" y="5794288"/>
              <a:ext cx="730601" cy="255620"/>
            </a:xfrm>
            <a:prstGeom prst="rect">
              <a:avLst/>
            </a:prstGeom>
            <a:noFill/>
            <a:extLst>
              <a:ext uri="{909E8E84-426E-40DD-AFC4-6F175D3DCCD1}">
                <a14:hiddenFill xmlns:a14="http://schemas.microsoft.com/office/drawing/2010/main">
                  <a:solidFill>
                    <a:srgbClr val="FFFFFF"/>
                  </a:solidFill>
                </a14:hiddenFill>
              </a:ext>
            </a:extLst>
          </p:spPr>
        </p:pic>
      </p:grpSp>
      <p:sp>
        <p:nvSpPr>
          <p:cNvPr id="7" name="Sprechblase: rechteckig mit abgerundeten Ecken 6">
            <a:extLst>
              <a:ext uri="{FF2B5EF4-FFF2-40B4-BE49-F238E27FC236}">
                <a16:creationId xmlns:a16="http://schemas.microsoft.com/office/drawing/2014/main" id="{E66C0620-3728-4B3F-87B4-701E56DC1092}"/>
              </a:ext>
            </a:extLst>
          </p:cNvPr>
          <p:cNvSpPr/>
          <p:nvPr/>
        </p:nvSpPr>
        <p:spPr>
          <a:xfrm>
            <a:off x="8379343" y="2382422"/>
            <a:ext cx="2288539" cy="1174534"/>
          </a:xfrm>
          <a:prstGeom prst="wedgeRoundRectCallout">
            <a:avLst>
              <a:gd name="adj1" fmla="val -102818"/>
              <a:gd name="adj2" fmla="val -57891"/>
              <a:gd name="adj3" fmla="val 16667"/>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de-DE" dirty="0"/>
              <a:t>… wird durch den Speicher beeinflusst: Abflusssteuerung</a:t>
            </a:r>
          </a:p>
        </p:txBody>
      </p:sp>
      <p:sp>
        <p:nvSpPr>
          <p:cNvPr id="6" name="Sprechblase: rechteckig mit abgerundeten Ecken 5">
            <a:extLst>
              <a:ext uri="{FF2B5EF4-FFF2-40B4-BE49-F238E27FC236}">
                <a16:creationId xmlns:a16="http://schemas.microsoft.com/office/drawing/2014/main" id="{C63B04AD-88B4-40A8-B536-5BB33C2F09E9}"/>
              </a:ext>
            </a:extLst>
          </p:cNvPr>
          <p:cNvSpPr/>
          <p:nvPr/>
        </p:nvSpPr>
        <p:spPr>
          <a:xfrm>
            <a:off x="5976786" y="3065497"/>
            <a:ext cx="1754909" cy="1174534"/>
          </a:xfrm>
          <a:prstGeom prst="wedgeRoundRectCallout">
            <a:avLst>
              <a:gd name="adj1" fmla="val -42292"/>
              <a:gd name="adj2" fmla="val -112938"/>
              <a:gd name="adj3" fmla="val 16667"/>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de-DE" dirty="0"/>
              <a:t>… ergibt sich aus dem Einzugsgebiet</a:t>
            </a:r>
          </a:p>
        </p:txBody>
      </p:sp>
      <p:sp>
        <p:nvSpPr>
          <p:cNvPr id="5" name="Sprechblase: rechteckig mit abgerundeten Ecken 4">
            <a:extLst>
              <a:ext uri="{FF2B5EF4-FFF2-40B4-BE49-F238E27FC236}">
                <a16:creationId xmlns:a16="http://schemas.microsoft.com/office/drawing/2014/main" id="{DAE39A16-17F5-4333-9E81-A4BF09124A25}"/>
              </a:ext>
            </a:extLst>
          </p:cNvPr>
          <p:cNvSpPr/>
          <p:nvPr/>
        </p:nvSpPr>
        <p:spPr>
          <a:xfrm>
            <a:off x="3833089" y="4403685"/>
            <a:ext cx="3084947" cy="1174534"/>
          </a:xfrm>
          <a:prstGeom prst="wedgeRoundRectCallout">
            <a:avLst>
              <a:gd name="adj1" fmla="val -14470"/>
              <a:gd name="adj2" fmla="val -77551"/>
              <a:gd name="adj3" fmla="val 16667"/>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de-DE" dirty="0"/>
              <a:t>Frage: Wieso nur Änderung. Was ist mit dem Gesamtvolumen?</a:t>
            </a:r>
          </a:p>
        </p:txBody>
      </p:sp>
      <p:sp>
        <p:nvSpPr>
          <p:cNvPr id="3" name="Titel 2">
            <a:extLst>
              <a:ext uri="{FF2B5EF4-FFF2-40B4-BE49-F238E27FC236}">
                <a16:creationId xmlns:a16="http://schemas.microsoft.com/office/drawing/2014/main" id="{ECDE0A30-E149-432E-BA3C-87AF4AB46359}"/>
              </a:ext>
            </a:extLst>
          </p:cNvPr>
          <p:cNvSpPr>
            <a:spLocks noGrp="1"/>
          </p:cNvSpPr>
          <p:nvPr>
            <p:ph type="title"/>
          </p:nvPr>
        </p:nvSpPr>
        <p:spPr/>
        <p:txBody>
          <a:bodyPr/>
          <a:lstStyle/>
          <a:p>
            <a:r>
              <a:rPr lang="de-DE" dirty="0"/>
              <a:t>Speicherbilanzierung</a:t>
            </a:r>
          </a:p>
        </p:txBody>
      </p:sp>
      <p:pic>
        <p:nvPicPr>
          <p:cNvPr id="27" name="Grafik 26">
            <a:extLst>
              <a:ext uri="{FF2B5EF4-FFF2-40B4-BE49-F238E27FC236}">
                <a16:creationId xmlns:a16="http://schemas.microsoft.com/office/drawing/2014/main" id="{C5DC5151-4054-B448-9939-932D8BB9F7D0}"/>
              </a:ext>
            </a:extLst>
          </p:cNvPr>
          <p:cNvPicPr>
            <a:picLocks noChangeAspect="1"/>
          </p:cNvPicPr>
          <p:nvPr/>
        </p:nvPicPr>
        <p:blipFill>
          <a:blip r:embed="rId5"/>
          <a:stretch>
            <a:fillRect/>
          </a:stretch>
        </p:blipFill>
        <p:spPr>
          <a:xfrm>
            <a:off x="2875347" y="1544668"/>
            <a:ext cx="6439717" cy="4152870"/>
          </a:xfrm>
          <a:prstGeom prst="rect">
            <a:avLst/>
          </a:prstGeom>
        </p:spPr>
      </p:pic>
      <mc:AlternateContent xmlns:mc="http://schemas.openxmlformats.org/markup-compatibility/2006" xmlns:a14="http://schemas.microsoft.com/office/drawing/2010/main">
        <mc:Choice Requires="a14">
          <p:sp>
            <p:nvSpPr>
              <p:cNvPr id="31" name="Textfeld 30">
                <a:extLst>
                  <a:ext uri="{FF2B5EF4-FFF2-40B4-BE49-F238E27FC236}">
                    <a16:creationId xmlns:a16="http://schemas.microsoft.com/office/drawing/2014/main" id="{DCD7AFD4-EA61-724D-9A03-4BE35B4B91EA}"/>
                  </a:ext>
                </a:extLst>
              </p:cNvPr>
              <p:cNvSpPr txBox="1"/>
              <p:nvPr/>
            </p:nvSpPr>
            <p:spPr>
              <a:xfrm>
                <a:off x="5970752" y="2559605"/>
                <a:ext cx="391261" cy="30777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de-DE" sz="2000" i="0" smtClean="0">
                          <a:latin typeface="Cambria Math" panose="02040503050406030204" pitchFamily="18" charset="0"/>
                        </a:rPr>
                        <m:t>Δ</m:t>
                      </m:r>
                      <m:r>
                        <a:rPr lang="de-DE" sz="2000" b="0" i="1" smtClean="0">
                          <a:latin typeface="Cambria Math" panose="02040503050406030204" pitchFamily="18" charset="0"/>
                        </a:rPr>
                        <m:t>𝑉</m:t>
                      </m:r>
                    </m:oMath>
                  </m:oMathPara>
                </a14:m>
                <a:endParaRPr lang="de-DE" sz="2000" dirty="0"/>
              </a:p>
            </p:txBody>
          </p:sp>
        </mc:Choice>
        <mc:Fallback xmlns="">
          <p:sp>
            <p:nvSpPr>
              <p:cNvPr id="31" name="Textfeld 30">
                <a:extLst>
                  <a:ext uri="{FF2B5EF4-FFF2-40B4-BE49-F238E27FC236}">
                    <a16:creationId xmlns:a16="http://schemas.microsoft.com/office/drawing/2014/main" id="{DCD7AFD4-EA61-724D-9A03-4BE35B4B91EA}"/>
                  </a:ext>
                </a:extLst>
              </p:cNvPr>
              <p:cNvSpPr txBox="1">
                <a:spLocks noRot="1" noChangeAspect="1" noMove="1" noResize="1" noEditPoints="1" noAdjustHandles="1" noChangeArrowheads="1" noChangeShapeType="1" noTextEdit="1"/>
              </p:cNvSpPr>
              <p:nvPr/>
            </p:nvSpPr>
            <p:spPr>
              <a:xfrm>
                <a:off x="5970752" y="2559605"/>
                <a:ext cx="391261" cy="307777"/>
              </a:xfrm>
              <a:prstGeom prst="rect">
                <a:avLst/>
              </a:prstGeom>
              <a:blipFill>
                <a:blip r:embed="rId6"/>
                <a:stretch>
                  <a:fillRect l="-9091" r="-9091" b="-8000"/>
                </a:stretch>
              </a:blipFill>
            </p:spPr>
            <p:txBody>
              <a:bodyPr/>
              <a:lstStyle/>
              <a:p>
                <a:r>
                  <a:rPr lang="de-DE">
                    <a:noFill/>
                  </a:rPr>
                  <a:t> </a:t>
                </a:r>
              </a:p>
            </p:txBody>
          </p:sp>
        </mc:Fallback>
      </mc:AlternateContent>
      <p:sp>
        <p:nvSpPr>
          <p:cNvPr id="4" name="Textplatzhalter 3">
            <a:extLst>
              <a:ext uri="{FF2B5EF4-FFF2-40B4-BE49-F238E27FC236}">
                <a16:creationId xmlns:a16="http://schemas.microsoft.com/office/drawing/2014/main" id="{8AB91299-0760-4442-B7E4-85D3558E2F2E}"/>
              </a:ext>
            </a:extLst>
          </p:cNvPr>
          <p:cNvSpPr>
            <a:spLocks noGrp="1"/>
          </p:cNvSpPr>
          <p:nvPr>
            <p:ph type="body" sz="quarter" idx="13"/>
          </p:nvPr>
        </p:nvSpPr>
        <p:spPr>
          <a:ln>
            <a:noFill/>
          </a:ln>
        </p:spPr>
        <p:txBody>
          <a:bodyPr/>
          <a:lstStyle/>
          <a:p>
            <a:r>
              <a:rPr lang="de-DE" dirty="0"/>
              <a:t>Mathematische Beschreibung mit Hilfe der Speichergleichung</a:t>
            </a:r>
          </a:p>
          <a:p>
            <a:endParaRPr lang="de-DE" dirty="0"/>
          </a:p>
        </p:txBody>
      </p:sp>
      <mc:AlternateContent xmlns:mc="http://schemas.openxmlformats.org/markup-compatibility/2006" xmlns:a14="http://schemas.microsoft.com/office/drawing/2010/main">
        <mc:Choice Requires="a14">
          <p:sp>
            <p:nvSpPr>
              <p:cNvPr id="32" name="Textfeld 31">
                <a:extLst>
                  <a:ext uri="{FF2B5EF4-FFF2-40B4-BE49-F238E27FC236}">
                    <a16:creationId xmlns:a16="http://schemas.microsoft.com/office/drawing/2014/main" id="{CD75FF7C-FA44-F147-A067-3B6F83C64E95}"/>
                  </a:ext>
                </a:extLst>
              </p:cNvPr>
              <p:cNvSpPr txBox="1"/>
              <p:nvPr/>
            </p:nvSpPr>
            <p:spPr>
              <a:xfrm>
                <a:off x="4762992" y="1811463"/>
                <a:ext cx="456151"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de-DE" sz="2000" b="0" i="1" smtClean="0">
                              <a:latin typeface="Cambria Math" panose="02040503050406030204" pitchFamily="18" charset="0"/>
                            </a:rPr>
                          </m:ctrlPr>
                        </m:sSubPr>
                        <m:e>
                          <m:r>
                            <a:rPr lang="de-DE" sz="2000" b="0" i="1" smtClean="0">
                              <a:latin typeface="Cambria Math" panose="02040503050406030204" pitchFamily="18" charset="0"/>
                            </a:rPr>
                            <m:t>𝑄</m:t>
                          </m:r>
                        </m:e>
                        <m:sub>
                          <m:r>
                            <a:rPr lang="de-DE" sz="2000" b="0" i="1" smtClean="0">
                              <a:latin typeface="Cambria Math" panose="02040503050406030204" pitchFamily="18" charset="0"/>
                            </a:rPr>
                            <m:t>𝑧𝑢</m:t>
                          </m:r>
                        </m:sub>
                      </m:sSub>
                    </m:oMath>
                  </m:oMathPara>
                </a14:m>
                <a:endParaRPr lang="de-DE" sz="2000" b="0" i="1" dirty="0">
                  <a:latin typeface="Cambria Math" panose="02040503050406030204" pitchFamily="18" charset="0"/>
                </a:endParaRPr>
              </a:p>
            </p:txBody>
          </p:sp>
        </mc:Choice>
        <mc:Fallback xmlns="">
          <p:sp>
            <p:nvSpPr>
              <p:cNvPr id="32" name="Textfeld 31">
                <a:extLst>
                  <a:ext uri="{FF2B5EF4-FFF2-40B4-BE49-F238E27FC236}">
                    <a16:creationId xmlns:a16="http://schemas.microsoft.com/office/drawing/2014/main" id="{CD75FF7C-FA44-F147-A067-3B6F83C64E95}"/>
                  </a:ext>
                </a:extLst>
              </p:cNvPr>
              <p:cNvSpPr txBox="1">
                <a:spLocks noRot="1" noChangeAspect="1" noMove="1" noResize="1" noEditPoints="1" noAdjustHandles="1" noChangeArrowheads="1" noChangeShapeType="1" noTextEdit="1"/>
              </p:cNvSpPr>
              <p:nvPr/>
            </p:nvSpPr>
            <p:spPr>
              <a:xfrm>
                <a:off x="4762992" y="1811463"/>
                <a:ext cx="456151" cy="307777"/>
              </a:xfrm>
              <a:prstGeom prst="rect">
                <a:avLst/>
              </a:prstGeom>
              <a:blipFill>
                <a:blip r:embed="rId7"/>
                <a:stretch>
                  <a:fillRect l="-16216" r="-2703" b="-2692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3" name="Textfeld 32">
                <a:extLst>
                  <a:ext uri="{FF2B5EF4-FFF2-40B4-BE49-F238E27FC236}">
                    <a16:creationId xmlns:a16="http://schemas.microsoft.com/office/drawing/2014/main" id="{1E6508C7-CDC9-7C4B-AACC-F00867EE5306}"/>
                  </a:ext>
                </a:extLst>
              </p:cNvPr>
              <p:cNvSpPr txBox="1"/>
              <p:nvPr/>
            </p:nvSpPr>
            <p:spPr>
              <a:xfrm>
                <a:off x="7902354" y="4735362"/>
                <a:ext cx="465961"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de-DE" sz="2000" b="0" i="1" smtClean="0">
                              <a:latin typeface="Cambria Math" panose="02040503050406030204" pitchFamily="18" charset="0"/>
                            </a:rPr>
                          </m:ctrlPr>
                        </m:sSubPr>
                        <m:e>
                          <m:r>
                            <a:rPr lang="de-DE" sz="2000" b="0" i="1" smtClean="0">
                              <a:latin typeface="Cambria Math" panose="02040503050406030204" pitchFamily="18" charset="0"/>
                            </a:rPr>
                            <m:t>𝑄</m:t>
                          </m:r>
                        </m:e>
                        <m:sub>
                          <m:r>
                            <a:rPr lang="de-DE" sz="2000" b="0" i="1" smtClean="0">
                              <a:latin typeface="Cambria Math" panose="02040503050406030204" pitchFamily="18" charset="0"/>
                            </a:rPr>
                            <m:t>𝑎𝑏</m:t>
                          </m:r>
                        </m:sub>
                      </m:sSub>
                    </m:oMath>
                  </m:oMathPara>
                </a14:m>
                <a:endParaRPr lang="de-DE" sz="2000" b="0" i="1" dirty="0">
                  <a:latin typeface="Cambria Math" panose="02040503050406030204" pitchFamily="18" charset="0"/>
                </a:endParaRPr>
              </a:p>
            </p:txBody>
          </p:sp>
        </mc:Choice>
        <mc:Fallback xmlns="">
          <p:sp>
            <p:nvSpPr>
              <p:cNvPr id="33" name="Textfeld 32">
                <a:extLst>
                  <a:ext uri="{FF2B5EF4-FFF2-40B4-BE49-F238E27FC236}">
                    <a16:creationId xmlns:a16="http://schemas.microsoft.com/office/drawing/2014/main" id="{1E6508C7-CDC9-7C4B-AACC-F00867EE5306}"/>
                  </a:ext>
                </a:extLst>
              </p:cNvPr>
              <p:cNvSpPr txBox="1">
                <a:spLocks noRot="1" noChangeAspect="1" noMove="1" noResize="1" noEditPoints="1" noAdjustHandles="1" noChangeArrowheads="1" noChangeShapeType="1" noTextEdit="1"/>
              </p:cNvSpPr>
              <p:nvPr/>
            </p:nvSpPr>
            <p:spPr>
              <a:xfrm>
                <a:off x="7902354" y="4735362"/>
                <a:ext cx="465961" cy="307777"/>
              </a:xfrm>
              <a:prstGeom prst="rect">
                <a:avLst/>
              </a:prstGeom>
              <a:blipFill>
                <a:blip r:embed="rId8"/>
                <a:stretch>
                  <a:fillRect l="-18421" r="-2632" b="-32000"/>
                </a:stretch>
              </a:blipFill>
            </p:spPr>
            <p:txBody>
              <a:bodyPr/>
              <a:lstStyle/>
              <a:p>
                <a:r>
                  <a:rPr lang="de-DE">
                    <a:noFill/>
                  </a:rPr>
                  <a:t> </a:t>
                </a:r>
              </a:p>
            </p:txBody>
          </p:sp>
        </mc:Fallback>
      </mc:AlternateContent>
      <p:sp>
        <p:nvSpPr>
          <p:cNvPr id="34" name="Ring 33">
            <a:extLst>
              <a:ext uri="{FF2B5EF4-FFF2-40B4-BE49-F238E27FC236}">
                <a16:creationId xmlns:a16="http://schemas.microsoft.com/office/drawing/2014/main" id="{992D98FD-E4ED-8E42-92A7-B68E80CBE542}"/>
              </a:ext>
            </a:extLst>
          </p:cNvPr>
          <p:cNvSpPr/>
          <p:nvPr/>
        </p:nvSpPr>
        <p:spPr>
          <a:xfrm>
            <a:off x="4682579" y="1736092"/>
            <a:ext cx="576491" cy="551966"/>
          </a:xfrm>
          <a:prstGeom prst="donut">
            <a:avLst>
              <a:gd name="adj" fmla="val 1491"/>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35" name="Ring 34">
            <a:extLst>
              <a:ext uri="{FF2B5EF4-FFF2-40B4-BE49-F238E27FC236}">
                <a16:creationId xmlns:a16="http://schemas.microsoft.com/office/drawing/2014/main" id="{BDE612C5-9BEE-4B4C-B308-CD6025FE90C8}"/>
              </a:ext>
            </a:extLst>
          </p:cNvPr>
          <p:cNvSpPr/>
          <p:nvPr/>
        </p:nvSpPr>
        <p:spPr>
          <a:xfrm>
            <a:off x="5878136" y="2444007"/>
            <a:ext cx="576491" cy="551966"/>
          </a:xfrm>
          <a:prstGeom prst="donut">
            <a:avLst>
              <a:gd name="adj" fmla="val 1491"/>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36" name="Ring 35">
            <a:extLst>
              <a:ext uri="{FF2B5EF4-FFF2-40B4-BE49-F238E27FC236}">
                <a16:creationId xmlns:a16="http://schemas.microsoft.com/office/drawing/2014/main" id="{D6F3215E-82C9-CC44-B730-C5338BB4D80F}"/>
              </a:ext>
            </a:extLst>
          </p:cNvPr>
          <p:cNvSpPr/>
          <p:nvPr/>
        </p:nvSpPr>
        <p:spPr>
          <a:xfrm>
            <a:off x="7847088" y="4682382"/>
            <a:ext cx="576491" cy="551966"/>
          </a:xfrm>
          <a:prstGeom prst="donut">
            <a:avLst>
              <a:gd name="adj" fmla="val 1491"/>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Tree>
    <p:extLst>
      <p:ext uri="{BB962C8B-B14F-4D97-AF65-F5344CB8AC3E}">
        <p14:creationId xmlns:p14="http://schemas.microsoft.com/office/powerpoint/2010/main" val="1773328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nodeType="clickEffect">
                                  <p:stCondLst>
                                    <p:cond delay="0"/>
                                  </p:stCondLst>
                                  <p:childTnLst>
                                    <p:animEffect transition="out" filter="dissolve">
                                      <p:cBhvr>
                                        <p:cTn id="6" dur="500"/>
                                        <p:tgtEl>
                                          <p:spTgt spid="27"/>
                                        </p:tgtEl>
                                      </p:cBhvr>
                                    </p:animEffect>
                                    <p:set>
                                      <p:cBhvr>
                                        <p:cTn id="7" dur="1" fill="hold">
                                          <p:stCondLst>
                                            <p:cond delay="499"/>
                                          </p:stCondLst>
                                        </p:cTn>
                                        <p:tgtEl>
                                          <p:spTgt spid="27"/>
                                        </p:tgtEl>
                                        <p:attrNameLst>
                                          <p:attrName>style.visibility</p:attrName>
                                        </p:attrNameLst>
                                      </p:cBhvr>
                                      <p:to>
                                        <p:strVal val="hidden"/>
                                      </p:to>
                                    </p:set>
                                  </p:childTnLst>
                                </p:cTn>
                              </p:par>
                              <p:par>
                                <p:cTn id="8" presetID="9" presetClass="exit" presetSubtype="0" fill="hold" nodeType="withEffect">
                                  <p:stCondLst>
                                    <p:cond delay="0"/>
                                  </p:stCondLst>
                                  <p:childTnLst>
                                    <p:animEffect transition="out" filter="dissolve">
                                      <p:cBhvr>
                                        <p:cTn id="9" dur="500"/>
                                        <p:tgtEl>
                                          <p:spTgt spid="28"/>
                                        </p:tgtEl>
                                      </p:cBhvr>
                                    </p:animEffect>
                                    <p:set>
                                      <p:cBhvr>
                                        <p:cTn id="10" dur="1" fill="hold">
                                          <p:stCondLst>
                                            <p:cond delay="499"/>
                                          </p:stCondLst>
                                        </p:cTn>
                                        <p:tgtEl>
                                          <p:spTgt spid="28"/>
                                        </p:tgtEl>
                                        <p:attrNameLst>
                                          <p:attrName>style.visibility</p:attrName>
                                        </p:attrNameLst>
                                      </p:cBhvr>
                                      <p:to>
                                        <p:strVal val="hidden"/>
                                      </p:to>
                                    </p:set>
                                  </p:childTnLst>
                                </p:cTn>
                              </p:par>
                              <p:par>
                                <p:cTn id="11" presetID="9" presetClass="exit" presetSubtype="0" fill="hold" grpId="1" nodeType="withEffect">
                                  <p:stCondLst>
                                    <p:cond delay="0"/>
                                  </p:stCondLst>
                                  <p:childTnLst>
                                    <p:animEffect transition="out" filter="dissolve">
                                      <p:cBhvr>
                                        <p:cTn id="12" dur="500"/>
                                        <p:tgtEl>
                                          <p:spTgt spid="31"/>
                                        </p:tgtEl>
                                      </p:cBhvr>
                                    </p:animEffect>
                                    <p:set>
                                      <p:cBhvr>
                                        <p:cTn id="13" dur="1" fill="hold">
                                          <p:stCondLst>
                                            <p:cond delay="499"/>
                                          </p:stCondLst>
                                        </p:cTn>
                                        <p:tgtEl>
                                          <p:spTgt spid="31"/>
                                        </p:tgtEl>
                                        <p:attrNameLst>
                                          <p:attrName>style.visibility</p:attrName>
                                        </p:attrNameLst>
                                      </p:cBhvr>
                                      <p:to>
                                        <p:strVal val="hidden"/>
                                      </p:to>
                                    </p:set>
                                  </p:childTnLst>
                                </p:cTn>
                              </p:par>
                              <p:par>
                                <p:cTn id="14" presetID="9" presetClass="exit" presetSubtype="0" fill="hold" grpId="1" nodeType="withEffect">
                                  <p:stCondLst>
                                    <p:cond delay="0"/>
                                  </p:stCondLst>
                                  <p:childTnLst>
                                    <p:animEffect transition="out" filter="dissolve">
                                      <p:cBhvr>
                                        <p:cTn id="15" dur="500"/>
                                        <p:tgtEl>
                                          <p:spTgt spid="32"/>
                                        </p:tgtEl>
                                      </p:cBhvr>
                                    </p:animEffect>
                                    <p:set>
                                      <p:cBhvr>
                                        <p:cTn id="16" dur="1" fill="hold">
                                          <p:stCondLst>
                                            <p:cond delay="499"/>
                                          </p:stCondLst>
                                        </p:cTn>
                                        <p:tgtEl>
                                          <p:spTgt spid="32"/>
                                        </p:tgtEl>
                                        <p:attrNameLst>
                                          <p:attrName>style.visibility</p:attrName>
                                        </p:attrNameLst>
                                      </p:cBhvr>
                                      <p:to>
                                        <p:strVal val="hidden"/>
                                      </p:to>
                                    </p:set>
                                  </p:childTnLst>
                                </p:cTn>
                              </p:par>
                              <p:par>
                                <p:cTn id="17" presetID="9" presetClass="exit" presetSubtype="0" fill="hold" grpId="1" nodeType="withEffect">
                                  <p:stCondLst>
                                    <p:cond delay="0"/>
                                  </p:stCondLst>
                                  <p:childTnLst>
                                    <p:animEffect transition="out" filter="dissolve">
                                      <p:cBhvr>
                                        <p:cTn id="18" dur="500"/>
                                        <p:tgtEl>
                                          <p:spTgt spid="33"/>
                                        </p:tgtEl>
                                      </p:cBhvr>
                                    </p:animEffect>
                                    <p:set>
                                      <p:cBhvr>
                                        <p:cTn id="19" dur="1" fill="hold">
                                          <p:stCondLst>
                                            <p:cond delay="499"/>
                                          </p:stCondLst>
                                        </p:cTn>
                                        <p:tgtEl>
                                          <p:spTgt spid="33"/>
                                        </p:tgtEl>
                                        <p:attrNameLst>
                                          <p:attrName>style.visibility</p:attrName>
                                        </p:attrNameLst>
                                      </p:cBhvr>
                                      <p:to>
                                        <p:strVal val="hidden"/>
                                      </p:to>
                                    </p:set>
                                  </p:childTnLst>
                                </p:cTn>
                              </p:par>
                              <p:par>
                                <p:cTn id="20" presetID="9" presetClass="exit" presetSubtype="0" fill="hold" grpId="1" nodeType="withEffect">
                                  <p:stCondLst>
                                    <p:cond delay="0"/>
                                  </p:stCondLst>
                                  <p:childTnLst>
                                    <p:animEffect transition="out" filter="dissolve">
                                      <p:cBhvr>
                                        <p:cTn id="21" dur="500"/>
                                        <p:tgtEl>
                                          <p:spTgt spid="34"/>
                                        </p:tgtEl>
                                      </p:cBhvr>
                                    </p:animEffect>
                                    <p:set>
                                      <p:cBhvr>
                                        <p:cTn id="22" dur="1" fill="hold">
                                          <p:stCondLst>
                                            <p:cond delay="499"/>
                                          </p:stCondLst>
                                        </p:cTn>
                                        <p:tgtEl>
                                          <p:spTgt spid="34"/>
                                        </p:tgtEl>
                                        <p:attrNameLst>
                                          <p:attrName>style.visibility</p:attrName>
                                        </p:attrNameLst>
                                      </p:cBhvr>
                                      <p:to>
                                        <p:strVal val="hidden"/>
                                      </p:to>
                                    </p:set>
                                  </p:childTnLst>
                                </p:cTn>
                              </p:par>
                              <p:par>
                                <p:cTn id="23" presetID="9" presetClass="exit" presetSubtype="0" fill="hold" grpId="1" nodeType="withEffect">
                                  <p:stCondLst>
                                    <p:cond delay="0"/>
                                  </p:stCondLst>
                                  <p:childTnLst>
                                    <p:animEffect transition="out" filter="dissolve">
                                      <p:cBhvr>
                                        <p:cTn id="24" dur="500"/>
                                        <p:tgtEl>
                                          <p:spTgt spid="35"/>
                                        </p:tgtEl>
                                      </p:cBhvr>
                                    </p:animEffect>
                                    <p:set>
                                      <p:cBhvr>
                                        <p:cTn id="25" dur="1" fill="hold">
                                          <p:stCondLst>
                                            <p:cond delay="499"/>
                                          </p:stCondLst>
                                        </p:cTn>
                                        <p:tgtEl>
                                          <p:spTgt spid="35"/>
                                        </p:tgtEl>
                                        <p:attrNameLst>
                                          <p:attrName>style.visibility</p:attrName>
                                        </p:attrNameLst>
                                      </p:cBhvr>
                                      <p:to>
                                        <p:strVal val="hidden"/>
                                      </p:to>
                                    </p:set>
                                  </p:childTnLst>
                                </p:cTn>
                              </p:par>
                              <p:par>
                                <p:cTn id="26" presetID="9" presetClass="exit" presetSubtype="0" fill="hold" grpId="1" nodeType="withEffect">
                                  <p:stCondLst>
                                    <p:cond delay="0"/>
                                  </p:stCondLst>
                                  <p:childTnLst>
                                    <p:animEffect transition="out" filter="dissolve">
                                      <p:cBhvr>
                                        <p:cTn id="27" dur="500"/>
                                        <p:tgtEl>
                                          <p:spTgt spid="36"/>
                                        </p:tgtEl>
                                      </p:cBhvr>
                                    </p:animEffect>
                                    <p:set>
                                      <p:cBhvr>
                                        <p:cTn id="28" dur="1" fill="hold">
                                          <p:stCondLst>
                                            <p:cond delay="499"/>
                                          </p:stCondLst>
                                        </p:cTn>
                                        <p:tgtEl>
                                          <p:spTgt spid="36"/>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wipe(left)">
                                      <p:cBhvr>
                                        <p:cTn id="33" dur="500"/>
                                        <p:tgtEl>
                                          <p:spTgt spid="2"/>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wipe(left)">
                                      <p:cBhvr>
                                        <p:cTn id="38" dur="500"/>
                                        <p:tgtEl>
                                          <p:spTgt spid="6"/>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left)">
                                      <p:cBhvr>
                                        <p:cTn id="43" dur="5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5"/>
                                        </p:tgtEl>
                                        <p:attrNameLst>
                                          <p:attrName>style.visibility</p:attrName>
                                        </p:attrNameLst>
                                      </p:cBhvr>
                                      <p:to>
                                        <p:strVal val="visible"/>
                                      </p:to>
                                    </p:set>
                                    <p:animEffect transition="in" filter="wipe(left)">
                                      <p:cBhvr>
                                        <p:cTn id="4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6" grpId="0" animBg="1"/>
      <p:bldP spid="5" grpId="0" animBg="1"/>
      <p:bldP spid="31" grpId="1"/>
      <p:bldP spid="32" grpId="1"/>
      <p:bldP spid="33" grpId="1"/>
      <p:bldP spid="34" grpId="1" animBg="1"/>
      <p:bldP spid="35" grpId="1" animBg="1"/>
      <p:bldP spid="36"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ECDE0A30-E149-432E-BA3C-87AF4AB46359}"/>
              </a:ext>
            </a:extLst>
          </p:cNvPr>
          <p:cNvSpPr>
            <a:spLocks noGrp="1"/>
          </p:cNvSpPr>
          <p:nvPr>
            <p:ph type="title"/>
          </p:nvPr>
        </p:nvSpPr>
        <p:spPr/>
        <p:txBody>
          <a:bodyPr/>
          <a:lstStyle/>
          <a:p>
            <a:r>
              <a:rPr lang="de-DE" dirty="0"/>
              <a:t>Speicherbilanzierung</a:t>
            </a:r>
          </a:p>
        </p:txBody>
      </p:sp>
      <p:sp>
        <p:nvSpPr>
          <p:cNvPr id="4" name="Textplatzhalter 3">
            <a:extLst>
              <a:ext uri="{FF2B5EF4-FFF2-40B4-BE49-F238E27FC236}">
                <a16:creationId xmlns:a16="http://schemas.microsoft.com/office/drawing/2014/main" id="{8AB91299-0760-4442-B7E4-85D3558E2F2E}"/>
              </a:ext>
            </a:extLst>
          </p:cNvPr>
          <p:cNvSpPr>
            <a:spLocks noGrp="1"/>
          </p:cNvSpPr>
          <p:nvPr>
            <p:ph type="body" sz="quarter" idx="13"/>
          </p:nvPr>
        </p:nvSpPr>
        <p:spPr/>
        <p:txBody>
          <a:bodyPr/>
          <a:lstStyle/>
          <a:p>
            <a:r>
              <a:rPr lang="de-DE" dirty="0"/>
              <a:t>Mathematische Beschreibung mit Hilfe der Speichergleichung</a:t>
            </a:r>
          </a:p>
          <a:p>
            <a:endParaRPr lang="de-DE" dirty="0"/>
          </a:p>
          <a:p>
            <a:endParaRPr lang="de-DE" dirty="0"/>
          </a:p>
        </p:txBody>
      </p:sp>
      <mc:AlternateContent xmlns:mc="http://schemas.openxmlformats.org/markup-compatibility/2006" xmlns:a14="http://schemas.microsoft.com/office/drawing/2010/main">
        <mc:Choice Requires="a14">
          <p:sp>
            <p:nvSpPr>
              <p:cNvPr id="9" name="Sprechblase: rechteckig mit abgerundeten Ecken 8">
                <a:extLst>
                  <a:ext uri="{FF2B5EF4-FFF2-40B4-BE49-F238E27FC236}">
                    <a16:creationId xmlns:a16="http://schemas.microsoft.com/office/drawing/2014/main" id="{69ACAC71-EC5A-4D80-B004-DADF3F4F2A60}"/>
                  </a:ext>
                </a:extLst>
              </p:cNvPr>
              <p:cNvSpPr/>
              <p:nvPr/>
            </p:nvSpPr>
            <p:spPr>
              <a:xfrm>
                <a:off x="3975460" y="2832558"/>
                <a:ext cx="4239492" cy="2122213"/>
              </a:xfrm>
              <a:prstGeom prst="wedgeRoundRectCallout">
                <a:avLst>
                  <a:gd name="adj1" fmla="val -44370"/>
                  <a:gd name="adj2" fmla="val -16999"/>
                  <a:gd name="adj3" fmla="val 16667"/>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de-DE" dirty="0"/>
                  <a:t>Antwort: Das Gesamtvolumen </a:t>
                </a:r>
                <a14:m>
                  <m:oMath xmlns:m="http://schemas.openxmlformats.org/officeDocument/2006/math">
                    <m:r>
                      <a:rPr lang="de-DE" b="0" i="1" smtClean="0">
                        <a:latin typeface="Cambria Math" panose="02040503050406030204" pitchFamily="18" charset="0"/>
                      </a:rPr>
                      <m:t>𝑉</m:t>
                    </m:r>
                  </m:oMath>
                </a14:m>
                <a:r>
                  <a:rPr lang="de-DE" dirty="0"/>
                  <a:t> zum Beginn einer Berechnung muss bekannt sein, z. B. aus einer Messung</a:t>
                </a:r>
              </a:p>
              <a:p>
                <a:pPr algn="ctr"/>
                <a:endParaRPr lang="de-DE" dirty="0"/>
              </a:p>
              <a:p>
                <a:pPr algn="ctr"/>
                <a:r>
                  <a:rPr lang="de-DE" i="1" dirty="0"/>
                  <a:t>Fachbegriff: „Randbedingung“</a:t>
                </a:r>
                <a:br>
                  <a:rPr lang="de-DE" i="1" dirty="0"/>
                </a:br>
                <a:r>
                  <a:rPr lang="de-DE" i="1" dirty="0"/>
                  <a:t>bzw. hier genauer: „Startbedingung“</a:t>
                </a:r>
              </a:p>
            </p:txBody>
          </p:sp>
        </mc:Choice>
        <mc:Fallback xmlns="">
          <p:sp>
            <p:nvSpPr>
              <p:cNvPr id="9" name="Sprechblase: rechteckig mit abgerundeten Ecken 8">
                <a:extLst>
                  <a:ext uri="{FF2B5EF4-FFF2-40B4-BE49-F238E27FC236}">
                    <a16:creationId xmlns:a16="http://schemas.microsoft.com/office/drawing/2014/main" id="{69ACAC71-EC5A-4D80-B004-DADF3F4F2A60}"/>
                  </a:ext>
                </a:extLst>
              </p:cNvPr>
              <p:cNvSpPr>
                <a:spLocks noRot="1" noChangeAspect="1" noMove="1" noResize="1" noEditPoints="1" noAdjustHandles="1" noChangeArrowheads="1" noChangeShapeType="1" noTextEdit="1"/>
              </p:cNvSpPr>
              <p:nvPr/>
            </p:nvSpPr>
            <p:spPr>
              <a:xfrm>
                <a:off x="3975460" y="2832558"/>
                <a:ext cx="4239492" cy="2122213"/>
              </a:xfrm>
              <a:prstGeom prst="wedgeRoundRectCallout">
                <a:avLst>
                  <a:gd name="adj1" fmla="val -44370"/>
                  <a:gd name="adj2" fmla="val -16999"/>
                  <a:gd name="adj3" fmla="val 16667"/>
                </a:avLst>
              </a:prstGeom>
              <a:blipFill>
                <a:blip r:embed="rId2"/>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 name="Rechteck 6">
                <a:extLst>
                  <a:ext uri="{FF2B5EF4-FFF2-40B4-BE49-F238E27FC236}">
                    <a16:creationId xmlns:a16="http://schemas.microsoft.com/office/drawing/2014/main" id="{698D2275-8EC5-8342-A7F2-01978236CB51}"/>
                  </a:ext>
                </a:extLst>
              </p:cNvPr>
              <p:cNvSpPr/>
              <p:nvPr/>
            </p:nvSpPr>
            <p:spPr>
              <a:xfrm>
                <a:off x="4922672" y="1596245"/>
                <a:ext cx="2307086" cy="786177"/>
              </a:xfrm>
              <a:prstGeom prst="rect">
                <a:avLst/>
              </a:prstGeom>
              <a:solidFill>
                <a:schemeClr val="bg1">
                  <a:lumMod val="95000"/>
                </a:schemeClr>
              </a:solid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de-DE" sz="2400" i="1">
                              <a:latin typeface="Cambria Math" panose="02040503050406030204" pitchFamily="18" charset="0"/>
                            </a:rPr>
                          </m:ctrlPr>
                        </m:fPr>
                        <m:num>
                          <m:r>
                            <m:rPr>
                              <m:sty m:val="p"/>
                            </m:rPr>
                            <a:rPr lang="el-GR" sz="2400">
                              <a:latin typeface="Cambria Math" panose="02040503050406030204" pitchFamily="18" charset="0"/>
                            </a:rPr>
                            <m:t>Δ</m:t>
                          </m:r>
                          <m:r>
                            <a:rPr lang="de-DE" sz="2400" i="1">
                              <a:latin typeface="Cambria Math" panose="02040503050406030204" pitchFamily="18" charset="0"/>
                            </a:rPr>
                            <m:t>𝑉</m:t>
                          </m:r>
                        </m:num>
                        <m:den>
                          <m:r>
                            <m:rPr>
                              <m:sty m:val="p"/>
                            </m:rPr>
                            <a:rPr lang="el-GR" sz="2400">
                              <a:latin typeface="Cambria Math" panose="02040503050406030204" pitchFamily="18" charset="0"/>
                            </a:rPr>
                            <m:t>Δ</m:t>
                          </m:r>
                          <m:r>
                            <a:rPr lang="de-DE" sz="2400" i="1">
                              <a:latin typeface="Cambria Math" panose="02040503050406030204" pitchFamily="18" charset="0"/>
                            </a:rPr>
                            <m:t>𝑡</m:t>
                          </m:r>
                        </m:den>
                      </m:f>
                      <m:r>
                        <a:rPr lang="de-DE" sz="2400" i="1">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𝑄</m:t>
                          </m:r>
                        </m:e>
                        <m:sub>
                          <m:r>
                            <a:rPr lang="de-DE" sz="2400" i="1">
                              <a:latin typeface="Cambria Math" panose="02040503050406030204" pitchFamily="18" charset="0"/>
                            </a:rPr>
                            <m:t>𝑧𝑢</m:t>
                          </m:r>
                        </m:sub>
                      </m:sSub>
                      <m:r>
                        <a:rPr lang="de-DE" sz="2400" i="1">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𝑄</m:t>
                          </m:r>
                        </m:e>
                        <m:sub>
                          <m:r>
                            <a:rPr lang="de-DE" sz="2400" i="1">
                              <a:latin typeface="Cambria Math" panose="02040503050406030204" pitchFamily="18" charset="0"/>
                            </a:rPr>
                            <m:t>𝑎𝑏</m:t>
                          </m:r>
                        </m:sub>
                      </m:sSub>
                    </m:oMath>
                  </m:oMathPara>
                </a14:m>
                <a:endParaRPr lang="de-DE" sz="2400" dirty="0"/>
              </a:p>
            </p:txBody>
          </p:sp>
        </mc:Choice>
        <mc:Fallback xmlns="">
          <p:sp>
            <p:nvSpPr>
              <p:cNvPr id="7" name="Rechteck 6">
                <a:extLst>
                  <a:ext uri="{FF2B5EF4-FFF2-40B4-BE49-F238E27FC236}">
                    <a16:creationId xmlns:a16="http://schemas.microsoft.com/office/drawing/2014/main" id="{698D2275-8EC5-8342-A7F2-01978236CB51}"/>
                  </a:ext>
                </a:extLst>
              </p:cNvPr>
              <p:cNvSpPr>
                <a:spLocks noRot="1" noChangeAspect="1" noMove="1" noResize="1" noEditPoints="1" noAdjustHandles="1" noChangeArrowheads="1" noChangeShapeType="1" noTextEdit="1"/>
              </p:cNvSpPr>
              <p:nvPr/>
            </p:nvSpPr>
            <p:spPr>
              <a:xfrm>
                <a:off x="4922672" y="1596245"/>
                <a:ext cx="2307086" cy="786177"/>
              </a:xfrm>
              <a:prstGeom prst="rect">
                <a:avLst/>
              </a:prstGeom>
              <a:blipFill>
                <a:blip r:embed="rId3"/>
                <a:stretch>
                  <a:fillRect b="-6349"/>
                </a:stretch>
              </a:blipFill>
            </p:spPr>
            <p:txBody>
              <a:bodyPr/>
              <a:lstStyle/>
              <a:p>
                <a:r>
                  <a:rPr lang="de-DE">
                    <a:noFill/>
                  </a:rPr>
                  <a:t> </a:t>
                </a:r>
              </a:p>
            </p:txBody>
          </p:sp>
        </mc:Fallback>
      </mc:AlternateContent>
    </p:spTree>
    <p:extLst>
      <p:ext uri="{BB962C8B-B14F-4D97-AF65-F5344CB8AC3E}">
        <p14:creationId xmlns:p14="http://schemas.microsoft.com/office/powerpoint/2010/main" val="727357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6AF8B8F-2317-4A24-8E3E-378C1407E6F2}"/>
              </a:ext>
            </a:extLst>
          </p:cNvPr>
          <p:cNvSpPr>
            <a:spLocks noGrp="1"/>
          </p:cNvSpPr>
          <p:nvPr>
            <p:ph type="title"/>
          </p:nvPr>
        </p:nvSpPr>
        <p:spPr/>
        <p:txBody>
          <a:bodyPr/>
          <a:lstStyle/>
          <a:p>
            <a:r>
              <a:rPr lang="de-DE" dirty="0"/>
              <a:t>Speicherfüllung &amp; Speicherleerung</a:t>
            </a:r>
          </a:p>
        </p:txBody>
      </p:sp>
      <p:sp>
        <p:nvSpPr>
          <p:cNvPr id="16" name="Freeform 33">
            <a:extLst>
              <a:ext uri="{FF2B5EF4-FFF2-40B4-BE49-F238E27FC236}">
                <a16:creationId xmlns:a16="http://schemas.microsoft.com/office/drawing/2014/main" id="{BBD295CA-A3B1-4BCE-81BB-331FB035C355}"/>
              </a:ext>
            </a:extLst>
          </p:cNvPr>
          <p:cNvSpPr>
            <a:spLocks/>
          </p:cNvSpPr>
          <p:nvPr>
            <p:custDataLst>
              <p:tags r:id="rId1"/>
            </p:custDataLst>
          </p:nvPr>
        </p:nvSpPr>
        <p:spPr bwMode="auto">
          <a:xfrm>
            <a:off x="3564046" y="1301658"/>
            <a:ext cx="5585565" cy="3241201"/>
          </a:xfrm>
          <a:custGeom>
            <a:avLst/>
            <a:gdLst>
              <a:gd name="T0" fmla="*/ 0 w 2598"/>
              <a:gd name="T1" fmla="*/ 2147483647 h 2046"/>
              <a:gd name="T2" fmla="*/ 2147483647 w 2598"/>
              <a:gd name="T3" fmla="*/ 2147483647 h 2046"/>
              <a:gd name="T4" fmla="*/ 2147483647 w 2598"/>
              <a:gd name="T5" fmla="*/ 2147483647 h 2046"/>
              <a:gd name="T6" fmla="*/ 2147483647 w 2598"/>
              <a:gd name="T7" fmla="*/ 2147483647 h 2046"/>
              <a:gd name="T8" fmla="*/ 2147483647 w 2598"/>
              <a:gd name="T9" fmla="*/ 2147483647 h 2046"/>
              <a:gd name="T10" fmla="*/ 2147483647 w 2598"/>
              <a:gd name="T11" fmla="*/ 2147483647 h 2046"/>
              <a:gd name="T12" fmla="*/ 2147483647 w 2598"/>
              <a:gd name="T13" fmla="*/ 2147483647 h 2046"/>
              <a:gd name="T14" fmla="*/ 2147483647 w 2598"/>
              <a:gd name="T15" fmla="*/ 2147483647 h 2046"/>
              <a:gd name="T16" fmla="*/ 2147483647 w 2598"/>
              <a:gd name="T17" fmla="*/ 2147483647 h 2046"/>
              <a:gd name="T18" fmla="*/ 2147483647 w 2598"/>
              <a:gd name="T19" fmla="*/ 2147483647 h 2046"/>
              <a:gd name="T20" fmla="*/ 2147483647 w 2598"/>
              <a:gd name="T21" fmla="*/ 2147483647 h 2046"/>
              <a:gd name="T22" fmla="*/ 2147483647 w 2598"/>
              <a:gd name="T23" fmla="*/ 2147483647 h 2046"/>
              <a:gd name="T24" fmla="*/ 2147483647 w 2598"/>
              <a:gd name="T25" fmla="*/ 2147483647 h 2046"/>
              <a:gd name="T26" fmla="*/ 2147483647 w 2598"/>
              <a:gd name="T27" fmla="*/ 2147483647 h 2046"/>
              <a:gd name="T28" fmla="*/ 2147483647 w 2598"/>
              <a:gd name="T29" fmla="*/ 2147483647 h 2046"/>
              <a:gd name="T30" fmla="*/ 2147483647 w 2598"/>
              <a:gd name="T31" fmla="*/ 2147483647 h 2046"/>
              <a:gd name="T32" fmla="*/ 2147483647 w 2598"/>
              <a:gd name="T33" fmla="*/ 2147483647 h 2046"/>
              <a:gd name="T34" fmla="*/ 2147483647 w 2598"/>
              <a:gd name="T35" fmla="*/ 2147483647 h 2046"/>
              <a:gd name="T36" fmla="*/ 2147483647 w 2598"/>
              <a:gd name="T37" fmla="*/ 2147483647 h 2046"/>
              <a:gd name="T38" fmla="*/ 2147483647 w 2598"/>
              <a:gd name="T39" fmla="*/ 2147483647 h 204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598"/>
              <a:gd name="T61" fmla="*/ 0 h 2046"/>
              <a:gd name="T62" fmla="*/ 2598 w 2598"/>
              <a:gd name="T63" fmla="*/ 2046 h 2046"/>
              <a:gd name="connsiteX0" fmla="*/ 0 w 14386"/>
              <a:gd name="connsiteY0" fmla="*/ 9889 h 9889"/>
              <a:gd name="connsiteX1" fmla="*/ 477 w 14386"/>
              <a:gd name="connsiteY1" fmla="*/ 7132 h 9889"/>
              <a:gd name="connsiteX2" fmla="*/ 1105 w 14386"/>
              <a:gd name="connsiteY2" fmla="*/ 4459 h 9889"/>
              <a:gd name="connsiteX3" fmla="*/ 1390 w 14386"/>
              <a:gd name="connsiteY3" fmla="*/ 4718 h 9889"/>
              <a:gd name="connsiteX4" fmla="*/ 1801 w 14386"/>
              <a:gd name="connsiteY4" fmla="*/ 1658 h 9889"/>
              <a:gd name="connsiteX5" fmla="*/ 2213 w 14386"/>
              <a:gd name="connsiteY5" fmla="*/ 666 h 9889"/>
              <a:gd name="connsiteX6" fmla="*/ 2336 w 14386"/>
              <a:gd name="connsiteY6" fmla="*/ 21 h 9889"/>
              <a:gd name="connsiteX7" fmla="*/ 2552 w 14386"/>
              <a:gd name="connsiteY7" fmla="*/ 514 h 9889"/>
              <a:gd name="connsiteX8" fmla="*/ 3079 w 14386"/>
              <a:gd name="connsiteY8" fmla="*/ 3701 h 9889"/>
              <a:gd name="connsiteX9" fmla="*/ 3645 w 14386"/>
              <a:gd name="connsiteY9" fmla="*/ 4957 h 9889"/>
              <a:gd name="connsiteX10" fmla="*/ 4276 w 14386"/>
              <a:gd name="connsiteY10" fmla="*/ 6164 h 9889"/>
              <a:gd name="connsiteX11" fmla="*/ 4911 w 14386"/>
              <a:gd name="connsiteY11" fmla="*/ 6702 h 9889"/>
              <a:gd name="connsiteX12" fmla="*/ 5269 w 14386"/>
              <a:gd name="connsiteY12" fmla="*/ 7235 h 9889"/>
              <a:gd name="connsiteX13" fmla="*/ 5820 w 14386"/>
              <a:gd name="connsiteY13" fmla="*/ 7694 h 9889"/>
              <a:gd name="connsiteX14" fmla="*/ 6493 w 14386"/>
              <a:gd name="connsiteY14" fmla="*/ 8310 h 9889"/>
              <a:gd name="connsiteX15" fmla="*/ 7086 w 14386"/>
              <a:gd name="connsiteY15" fmla="*/ 8633 h 9889"/>
              <a:gd name="connsiteX16" fmla="*/ 7929 w 14386"/>
              <a:gd name="connsiteY16" fmla="*/ 8980 h 9889"/>
              <a:gd name="connsiteX17" fmla="*/ 8607 w 14386"/>
              <a:gd name="connsiteY17" fmla="*/ 9434 h 9889"/>
              <a:gd name="connsiteX18" fmla="*/ 9303 w 14386"/>
              <a:gd name="connsiteY18" fmla="*/ 9703 h 9889"/>
              <a:gd name="connsiteX19" fmla="*/ 14386 w 14386"/>
              <a:gd name="connsiteY19" fmla="*/ 9887 h 9889"/>
              <a:gd name="connsiteX0" fmla="*/ 0 w 10000"/>
              <a:gd name="connsiteY0" fmla="*/ 10000 h 10000"/>
              <a:gd name="connsiteX1" fmla="*/ 332 w 10000"/>
              <a:gd name="connsiteY1" fmla="*/ 7212 h 10000"/>
              <a:gd name="connsiteX2" fmla="*/ 768 w 10000"/>
              <a:gd name="connsiteY2" fmla="*/ 4509 h 10000"/>
              <a:gd name="connsiteX3" fmla="*/ 966 w 10000"/>
              <a:gd name="connsiteY3" fmla="*/ 4771 h 10000"/>
              <a:gd name="connsiteX4" fmla="*/ 1252 w 10000"/>
              <a:gd name="connsiteY4" fmla="*/ 1677 h 10000"/>
              <a:gd name="connsiteX5" fmla="*/ 1538 w 10000"/>
              <a:gd name="connsiteY5" fmla="*/ 673 h 10000"/>
              <a:gd name="connsiteX6" fmla="*/ 1624 w 10000"/>
              <a:gd name="connsiteY6" fmla="*/ 21 h 10000"/>
              <a:gd name="connsiteX7" fmla="*/ 1774 w 10000"/>
              <a:gd name="connsiteY7" fmla="*/ 520 h 10000"/>
              <a:gd name="connsiteX8" fmla="*/ 2140 w 10000"/>
              <a:gd name="connsiteY8" fmla="*/ 3743 h 10000"/>
              <a:gd name="connsiteX9" fmla="*/ 2534 w 10000"/>
              <a:gd name="connsiteY9" fmla="*/ 5013 h 10000"/>
              <a:gd name="connsiteX10" fmla="*/ 2972 w 10000"/>
              <a:gd name="connsiteY10" fmla="*/ 6233 h 10000"/>
              <a:gd name="connsiteX11" fmla="*/ 3414 w 10000"/>
              <a:gd name="connsiteY11" fmla="*/ 6777 h 10000"/>
              <a:gd name="connsiteX12" fmla="*/ 3663 w 10000"/>
              <a:gd name="connsiteY12" fmla="*/ 7316 h 10000"/>
              <a:gd name="connsiteX13" fmla="*/ 4046 w 10000"/>
              <a:gd name="connsiteY13" fmla="*/ 7780 h 10000"/>
              <a:gd name="connsiteX14" fmla="*/ 4513 w 10000"/>
              <a:gd name="connsiteY14" fmla="*/ 8403 h 10000"/>
              <a:gd name="connsiteX15" fmla="*/ 4926 w 10000"/>
              <a:gd name="connsiteY15" fmla="*/ 8730 h 10000"/>
              <a:gd name="connsiteX16" fmla="*/ 5512 w 10000"/>
              <a:gd name="connsiteY16" fmla="*/ 9081 h 10000"/>
              <a:gd name="connsiteX17" fmla="*/ 5983 w 10000"/>
              <a:gd name="connsiteY17" fmla="*/ 9540 h 10000"/>
              <a:gd name="connsiteX18" fmla="*/ 6467 w 10000"/>
              <a:gd name="connsiteY18" fmla="*/ 9812 h 10000"/>
              <a:gd name="connsiteX19" fmla="*/ 10000 w 10000"/>
              <a:gd name="connsiteY19" fmla="*/ 9998 h 10000"/>
              <a:gd name="connsiteX0" fmla="*/ 0 w 10000"/>
              <a:gd name="connsiteY0" fmla="*/ 10000 h 10000"/>
              <a:gd name="connsiteX1" fmla="*/ 332 w 10000"/>
              <a:gd name="connsiteY1" fmla="*/ 7212 h 10000"/>
              <a:gd name="connsiteX2" fmla="*/ 768 w 10000"/>
              <a:gd name="connsiteY2" fmla="*/ 4509 h 10000"/>
              <a:gd name="connsiteX3" fmla="*/ 966 w 10000"/>
              <a:gd name="connsiteY3" fmla="*/ 4771 h 10000"/>
              <a:gd name="connsiteX4" fmla="*/ 1252 w 10000"/>
              <a:gd name="connsiteY4" fmla="*/ 1677 h 10000"/>
              <a:gd name="connsiteX5" fmla="*/ 1538 w 10000"/>
              <a:gd name="connsiteY5" fmla="*/ 673 h 10000"/>
              <a:gd name="connsiteX6" fmla="*/ 1624 w 10000"/>
              <a:gd name="connsiteY6" fmla="*/ 21 h 10000"/>
              <a:gd name="connsiteX7" fmla="*/ 1774 w 10000"/>
              <a:gd name="connsiteY7" fmla="*/ 520 h 10000"/>
              <a:gd name="connsiteX8" fmla="*/ 2140 w 10000"/>
              <a:gd name="connsiteY8" fmla="*/ 3743 h 10000"/>
              <a:gd name="connsiteX9" fmla="*/ 2534 w 10000"/>
              <a:gd name="connsiteY9" fmla="*/ 5013 h 10000"/>
              <a:gd name="connsiteX10" fmla="*/ 2972 w 10000"/>
              <a:gd name="connsiteY10" fmla="*/ 6233 h 10000"/>
              <a:gd name="connsiteX11" fmla="*/ 3414 w 10000"/>
              <a:gd name="connsiteY11" fmla="*/ 6777 h 10000"/>
              <a:gd name="connsiteX12" fmla="*/ 3663 w 10000"/>
              <a:gd name="connsiteY12" fmla="*/ 7316 h 10000"/>
              <a:gd name="connsiteX13" fmla="*/ 4046 w 10000"/>
              <a:gd name="connsiteY13" fmla="*/ 7780 h 10000"/>
              <a:gd name="connsiteX14" fmla="*/ 4513 w 10000"/>
              <a:gd name="connsiteY14" fmla="*/ 8403 h 10000"/>
              <a:gd name="connsiteX15" fmla="*/ 4926 w 10000"/>
              <a:gd name="connsiteY15" fmla="*/ 8730 h 10000"/>
              <a:gd name="connsiteX16" fmla="*/ 5512 w 10000"/>
              <a:gd name="connsiteY16" fmla="*/ 9081 h 10000"/>
              <a:gd name="connsiteX17" fmla="*/ 5983 w 10000"/>
              <a:gd name="connsiteY17" fmla="*/ 9540 h 10000"/>
              <a:gd name="connsiteX18" fmla="*/ 6467 w 10000"/>
              <a:gd name="connsiteY18" fmla="*/ 9812 h 10000"/>
              <a:gd name="connsiteX19" fmla="*/ 7361 w 10000"/>
              <a:gd name="connsiteY19" fmla="*/ 9841 h 10000"/>
              <a:gd name="connsiteX20" fmla="*/ 10000 w 10000"/>
              <a:gd name="connsiteY20" fmla="*/ 9998 h 10000"/>
              <a:gd name="connsiteX0" fmla="*/ 0 w 10000"/>
              <a:gd name="connsiteY0" fmla="*/ 10000 h 10000"/>
              <a:gd name="connsiteX1" fmla="*/ 332 w 10000"/>
              <a:gd name="connsiteY1" fmla="*/ 7212 h 10000"/>
              <a:gd name="connsiteX2" fmla="*/ 768 w 10000"/>
              <a:gd name="connsiteY2" fmla="*/ 4509 h 10000"/>
              <a:gd name="connsiteX3" fmla="*/ 966 w 10000"/>
              <a:gd name="connsiteY3" fmla="*/ 4771 h 10000"/>
              <a:gd name="connsiteX4" fmla="*/ 1252 w 10000"/>
              <a:gd name="connsiteY4" fmla="*/ 1677 h 10000"/>
              <a:gd name="connsiteX5" fmla="*/ 1538 w 10000"/>
              <a:gd name="connsiteY5" fmla="*/ 673 h 10000"/>
              <a:gd name="connsiteX6" fmla="*/ 1624 w 10000"/>
              <a:gd name="connsiteY6" fmla="*/ 21 h 10000"/>
              <a:gd name="connsiteX7" fmla="*/ 1774 w 10000"/>
              <a:gd name="connsiteY7" fmla="*/ 520 h 10000"/>
              <a:gd name="connsiteX8" fmla="*/ 2140 w 10000"/>
              <a:gd name="connsiteY8" fmla="*/ 3743 h 10000"/>
              <a:gd name="connsiteX9" fmla="*/ 2534 w 10000"/>
              <a:gd name="connsiteY9" fmla="*/ 5013 h 10000"/>
              <a:gd name="connsiteX10" fmla="*/ 2972 w 10000"/>
              <a:gd name="connsiteY10" fmla="*/ 6233 h 10000"/>
              <a:gd name="connsiteX11" fmla="*/ 3414 w 10000"/>
              <a:gd name="connsiteY11" fmla="*/ 6777 h 10000"/>
              <a:gd name="connsiteX12" fmla="*/ 3663 w 10000"/>
              <a:gd name="connsiteY12" fmla="*/ 7316 h 10000"/>
              <a:gd name="connsiteX13" fmla="*/ 4046 w 10000"/>
              <a:gd name="connsiteY13" fmla="*/ 7780 h 10000"/>
              <a:gd name="connsiteX14" fmla="*/ 4513 w 10000"/>
              <a:gd name="connsiteY14" fmla="*/ 8403 h 10000"/>
              <a:gd name="connsiteX15" fmla="*/ 4926 w 10000"/>
              <a:gd name="connsiteY15" fmla="*/ 8730 h 10000"/>
              <a:gd name="connsiteX16" fmla="*/ 5512 w 10000"/>
              <a:gd name="connsiteY16" fmla="*/ 9081 h 10000"/>
              <a:gd name="connsiteX17" fmla="*/ 5983 w 10000"/>
              <a:gd name="connsiteY17" fmla="*/ 9540 h 10000"/>
              <a:gd name="connsiteX18" fmla="*/ 6467 w 10000"/>
              <a:gd name="connsiteY18" fmla="*/ 9812 h 10000"/>
              <a:gd name="connsiteX19" fmla="*/ 6976 w 10000"/>
              <a:gd name="connsiteY19" fmla="*/ 9934 h 10000"/>
              <a:gd name="connsiteX20" fmla="*/ 10000 w 10000"/>
              <a:gd name="connsiteY20" fmla="*/ 9998 h 10000"/>
              <a:gd name="connsiteX0" fmla="*/ 0 w 9414"/>
              <a:gd name="connsiteY0" fmla="*/ 10000 h 10091"/>
              <a:gd name="connsiteX1" fmla="*/ 332 w 9414"/>
              <a:gd name="connsiteY1" fmla="*/ 7212 h 10091"/>
              <a:gd name="connsiteX2" fmla="*/ 768 w 9414"/>
              <a:gd name="connsiteY2" fmla="*/ 4509 h 10091"/>
              <a:gd name="connsiteX3" fmla="*/ 966 w 9414"/>
              <a:gd name="connsiteY3" fmla="*/ 4771 h 10091"/>
              <a:gd name="connsiteX4" fmla="*/ 1252 w 9414"/>
              <a:gd name="connsiteY4" fmla="*/ 1677 h 10091"/>
              <a:gd name="connsiteX5" fmla="*/ 1538 w 9414"/>
              <a:gd name="connsiteY5" fmla="*/ 673 h 10091"/>
              <a:gd name="connsiteX6" fmla="*/ 1624 w 9414"/>
              <a:gd name="connsiteY6" fmla="*/ 21 h 10091"/>
              <a:gd name="connsiteX7" fmla="*/ 1774 w 9414"/>
              <a:gd name="connsiteY7" fmla="*/ 520 h 10091"/>
              <a:gd name="connsiteX8" fmla="*/ 2140 w 9414"/>
              <a:gd name="connsiteY8" fmla="*/ 3743 h 10091"/>
              <a:gd name="connsiteX9" fmla="*/ 2534 w 9414"/>
              <a:gd name="connsiteY9" fmla="*/ 5013 h 10091"/>
              <a:gd name="connsiteX10" fmla="*/ 2972 w 9414"/>
              <a:gd name="connsiteY10" fmla="*/ 6233 h 10091"/>
              <a:gd name="connsiteX11" fmla="*/ 3414 w 9414"/>
              <a:gd name="connsiteY11" fmla="*/ 6777 h 10091"/>
              <a:gd name="connsiteX12" fmla="*/ 3663 w 9414"/>
              <a:gd name="connsiteY12" fmla="*/ 7316 h 10091"/>
              <a:gd name="connsiteX13" fmla="*/ 4046 w 9414"/>
              <a:gd name="connsiteY13" fmla="*/ 7780 h 10091"/>
              <a:gd name="connsiteX14" fmla="*/ 4513 w 9414"/>
              <a:gd name="connsiteY14" fmla="*/ 8403 h 10091"/>
              <a:gd name="connsiteX15" fmla="*/ 4926 w 9414"/>
              <a:gd name="connsiteY15" fmla="*/ 8730 h 10091"/>
              <a:gd name="connsiteX16" fmla="*/ 5512 w 9414"/>
              <a:gd name="connsiteY16" fmla="*/ 9081 h 10091"/>
              <a:gd name="connsiteX17" fmla="*/ 5983 w 9414"/>
              <a:gd name="connsiteY17" fmla="*/ 9540 h 10091"/>
              <a:gd name="connsiteX18" fmla="*/ 6467 w 9414"/>
              <a:gd name="connsiteY18" fmla="*/ 9812 h 10091"/>
              <a:gd name="connsiteX19" fmla="*/ 6976 w 9414"/>
              <a:gd name="connsiteY19" fmla="*/ 9934 h 10091"/>
              <a:gd name="connsiteX20" fmla="*/ 9414 w 9414"/>
              <a:gd name="connsiteY20" fmla="*/ 10091 h 10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414" h="10091">
                <a:moveTo>
                  <a:pt x="0" y="10000"/>
                </a:moveTo>
                <a:cubicBezTo>
                  <a:pt x="40" y="9920"/>
                  <a:pt x="230" y="8744"/>
                  <a:pt x="332" y="7212"/>
                </a:cubicBezTo>
                <a:cubicBezTo>
                  <a:pt x="436" y="5601"/>
                  <a:pt x="578" y="4193"/>
                  <a:pt x="768" y="4509"/>
                </a:cubicBezTo>
                <a:cubicBezTo>
                  <a:pt x="840" y="4622"/>
                  <a:pt x="913" y="4949"/>
                  <a:pt x="966" y="4771"/>
                </a:cubicBezTo>
                <a:cubicBezTo>
                  <a:pt x="1070" y="4454"/>
                  <a:pt x="1110" y="2502"/>
                  <a:pt x="1252" y="1677"/>
                </a:cubicBezTo>
                <a:cubicBezTo>
                  <a:pt x="1340" y="1192"/>
                  <a:pt x="1466" y="1103"/>
                  <a:pt x="1538" y="673"/>
                </a:cubicBezTo>
                <a:cubicBezTo>
                  <a:pt x="1576" y="441"/>
                  <a:pt x="1592" y="100"/>
                  <a:pt x="1624" y="21"/>
                </a:cubicBezTo>
                <a:cubicBezTo>
                  <a:pt x="1672" y="-83"/>
                  <a:pt x="1729" y="234"/>
                  <a:pt x="1774" y="520"/>
                </a:cubicBezTo>
                <a:cubicBezTo>
                  <a:pt x="1996" y="1810"/>
                  <a:pt x="1932" y="1820"/>
                  <a:pt x="2140" y="3743"/>
                </a:cubicBezTo>
                <a:cubicBezTo>
                  <a:pt x="2459" y="4825"/>
                  <a:pt x="2376" y="4662"/>
                  <a:pt x="2534" y="5013"/>
                </a:cubicBezTo>
                <a:cubicBezTo>
                  <a:pt x="2670" y="5300"/>
                  <a:pt x="2799" y="5803"/>
                  <a:pt x="2972" y="6233"/>
                </a:cubicBezTo>
                <a:cubicBezTo>
                  <a:pt x="3091" y="6500"/>
                  <a:pt x="3302" y="6644"/>
                  <a:pt x="3414" y="6777"/>
                </a:cubicBezTo>
                <a:cubicBezTo>
                  <a:pt x="3529" y="6955"/>
                  <a:pt x="3558" y="7148"/>
                  <a:pt x="3663" y="7316"/>
                </a:cubicBezTo>
                <a:cubicBezTo>
                  <a:pt x="3813" y="7400"/>
                  <a:pt x="3944" y="7686"/>
                  <a:pt x="4046" y="7780"/>
                </a:cubicBezTo>
                <a:cubicBezTo>
                  <a:pt x="4251" y="7974"/>
                  <a:pt x="4289" y="8482"/>
                  <a:pt x="4513" y="8403"/>
                </a:cubicBezTo>
                <a:cubicBezTo>
                  <a:pt x="4685" y="8522"/>
                  <a:pt x="4746" y="8641"/>
                  <a:pt x="4926" y="8730"/>
                </a:cubicBezTo>
                <a:cubicBezTo>
                  <a:pt x="5092" y="8843"/>
                  <a:pt x="5335" y="8947"/>
                  <a:pt x="5512" y="9081"/>
                </a:cubicBezTo>
                <a:cubicBezTo>
                  <a:pt x="5653" y="9273"/>
                  <a:pt x="5854" y="9495"/>
                  <a:pt x="5983" y="9540"/>
                </a:cubicBezTo>
                <a:cubicBezTo>
                  <a:pt x="6119" y="9480"/>
                  <a:pt x="6394" y="9802"/>
                  <a:pt x="6467" y="9812"/>
                </a:cubicBezTo>
                <a:cubicBezTo>
                  <a:pt x="6697" y="9862"/>
                  <a:pt x="6387" y="9903"/>
                  <a:pt x="6976" y="9934"/>
                </a:cubicBezTo>
                <a:lnTo>
                  <a:pt x="9414" y="10091"/>
                </a:lnTo>
              </a:path>
            </a:pathLst>
          </a:custGeom>
          <a:noFill/>
          <a:ln w="25400" cap="rnd">
            <a:solidFill>
              <a:schemeClr val="tx2"/>
            </a:solidFill>
            <a:prstDash val="solid"/>
            <a:round/>
            <a:headEnd/>
            <a:tailEnd/>
          </a:ln>
        </p:spPr>
        <p:txBody>
          <a:bodyPr/>
          <a:lstStyle/>
          <a:p>
            <a:endParaRPr lang="de-DE"/>
          </a:p>
        </p:txBody>
      </p:sp>
      <p:sp>
        <p:nvSpPr>
          <p:cNvPr id="17" name="Freeform 32">
            <a:extLst>
              <a:ext uri="{FF2B5EF4-FFF2-40B4-BE49-F238E27FC236}">
                <a16:creationId xmlns:a16="http://schemas.microsoft.com/office/drawing/2014/main" id="{9DCAE1FB-61FF-4712-BFBC-6947621FF2B6}"/>
              </a:ext>
            </a:extLst>
          </p:cNvPr>
          <p:cNvSpPr>
            <a:spLocks/>
          </p:cNvSpPr>
          <p:nvPr>
            <p:custDataLst>
              <p:tags r:id="rId2"/>
            </p:custDataLst>
          </p:nvPr>
        </p:nvSpPr>
        <p:spPr bwMode="auto">
          <a:xfrm>
            <a:off x="3564046" y="2129099"/>
            <a:ext cx="5578475" cy="2403475"/>
          </a:xfrm>
          <a:custGeom>
            <a:avLst/>
            <a:gdLst>
              <a:gd name="T0" fmla="*/ 0 w 2598"/>
              <a:gd name="T1" fmla="*/ 2147483647 h 2046"/>
              <a:gd name="T2" fmla="*/ 2147483647 w 2598"/>
              <a:gd name="T3" fmla="*/ 2147483647 h 2046"/>
              <a:gd name="T4" fmla="*/ 2147483647 w 2598"/>
              <a:gd name="T5" fmla="*/ 2147483647 h 2046"/>
              <a:gd name="T6" fmla="*/ 2147483647 w 2598"/>
              <a:gd name="T7" fmla="*/ 2147483647 h 2046"/>
              <a:gd name="T8" fmla="*/ 2147483647 w 2598"/>
              <a:gd name="T9" fmla="*/ 2147483647 h 2046"/>
              <a:gd name="T10" fmla="*/ 2147483647 w 2598"/>
              <a:gd name="T11" fmla="*/ 2147483647 h 2046"/>
              <a:gd name="T12" fmla="*/ 2147483647 w 2598"/>
              <a:gd name="T13" fmla="*/ 2147483647 h 2046"/>
              <a:gd name="T14" fmla="*/ 2147483647 w 2598"/>
              <a:gd name="T15" fmla="*/ 2147483647 h 2046"/>
              <a:gd name="T16" fmla="*/ 2147483647 w 2598"/>
              <a:gd name="T17" fmla="*/ 2147483647 h 2046"/>
              <a:gd name="T18" fmla="*/ 2147483647 w 2598"/>
              <a:gd name="T19" fmla="*/ 2147483647 h 2046"/>
              <a:gd name="T20" fmla="*/ 2147483647 w 2598"/>
              <a:gd name="T21" fmla="*/ 2147483647 h 2046"/>
              <a:gd name="T22" fmla="*/ 2147483647 w 2598"/>
              <a:gd name="T23" fmla="*/ 2147483647 h 2046"/>
              <a:gd name="T24" fmla="*/ 2147483647 w 2598"/>
              <a:gd name="T25" fmla="*/ 2147483647 h 2046"/>
              <a:gd name="T26" fmla="*/ 2147483647 w 2598"/>
              <a:gd name="T27" fmla="*/ 2147483647 h 2046"/>
              <a:gd name="T28" fmla="*/ 2147483647 w 2598"/>
              <a:gd name="T29" fmla="*/ 2147483647 h 2046"/>
              <a:gd name="T30" fmla="*/ 2147483647 w 2598"/>
              <a:gd name="T31" fmla="*/ 2147483647 h 2046"/>
              <a:gd name="T32" fmla="*/ 2147483647 w 2598"/>
              <a:gd name="T33" fmla="*/ 2147483647 h 2046"/>
              <a:gd name="T34" fmla="*/ 2147483647 w 2598"/>
              <a:gd name="T35" fmla="*/ 2147483647 h 2046"/>
              <a:gd name="T36" fmla="*/ 2147483647 w 2598"/>
              <a:gd name="T37" fmla="*/ 2147483647 h 2046"/>
              <a:gd name="T38" fmla="*/ 2147483647 w 2598"/>
              <a:gd name="T39" fmla="*/ 2147483647 h 204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598"/>
              <a:gd name="T61" fmla="*/ 0 h 2046"/>
              <a:gd name="T62" fmla="*/ 2598 w 2598"/>
              <a:gd name="T63" fmla="*/ 2046 h 204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598" h="2046">
                <a:moveTo>
                  <a:pt x="0" y="2040"/>
                </a:moveTo>
                <a:cubicBezTo>
                  <a:pt x="15" y="2024"/>
                  <a:pt x="86" y="1786"/>
                  <a:pt x="124" y="1476"/>
                </a:cubicBezTo>
                <a:cubicBezTo>
                  <a:pt x="163" y="1150"/>
                  <a:pt x="216" y="865"/>
                  <a:pt x="287" y="929"/>
                </a:cubicBezTo>
                <a:cubicBezTo>
                  <a:pt x="314" y="952"/>
                  <a:pt x="341" y="1018"/>
                  <a:pt x="361" y="982"/>
                </a:cubicBezTo>
                <a:cubicBezTo>
                  <a:pt x="400" y="918"/>
                  <a:pt x="415" y="523"/>
                  <a:pt x="468" y="356"/>
                </a:cubicBezTo>
                <a:cubicBezTo>
                  <a:pt x="501" y="258"/>
                  <a:pt x="548" y="240"/>
                  <a:pt x="575" y="153"/>
                </a:cubicBezTo>
                <a:cubicBezTo>
                  <a:pt x="589" y="106"/>
                  <a:pt x="595" y="37"/>
                  <a:pt x="607" y="21"/>
                </a:cubicBezTo>
                <a:cubicBezTo>
                  <a:pt x="625" y="0"/>
                  <a:pt x="646" y="64"/>
                  <a:pt x="663" y="122"/>
                </a:cubicBezTo>
                <a:cubicBezTo>
                  <a:pt x="746" y="383"/>
                  <a:pt x="722" y="385"/>
                  <a:pt x="800" y="774"/>
                </a:cubicBezTo>
                <a:cubicBezTo>
                  <a:pt x="919" y="993"/>
                  <a:pt x="888" y="960"/>
                  <a:pt x="947" y="1031"/>
                </a:cubicBezTo>
                <a:cubicBezTo>
                  <a:pt x="998" y="1089"/>
                  <a:pt x="1046" y="1191"/>
                  <a:pt x="1111" y="1278"/>
                </a:cubicBezTo>
                <a:cubicBezTo>
                  <a:pt x="1155" y="1332"/>
                  <a:pt x="1234" y="1361"/>
                  <a:pt x="1276" y="1388"/>
                </a:cubicBezTo>
                <a:cubicBezTo>
                  <a:pt x="1319" y="1424"/>
                  <a:pt x="1330" y="1463"/>
                  <a:pt x="1369" y="1497"/>
                </a:cubicBezTo>
                <a:cubicBezTo>
                  <a:pt x="1425" y="1514"/>
                  <a:pt x="1474" y="1572"/>
                  <a:pt x="1512" y="1591"/>
                </a:cubicBezTo>
                <a:cubicBezTo>
                  <a:pt x="1589" y="1630"/>
                  <a:pt x="1603" y="1733"/>
                  <a:pt x="1687" y="1717"/>
                </a:cubicBezTo>
                <a:cubicBezTo>
                  <a:pt x="1751" y="1741"/>
                  <a:pt x="1774" y="1765"/>
                  <a:pt x="1841" y="1783"/>
                </a:cubicBezTo>
                <a:cubicBezTo>
                  <a:pt x="1903" y="1806"/>
                  <a:pt x="1994" y="1827"/>
                  <a:pt x="2060" y="1854"/>
                </a:cubicBezTo>
                <a:cubicBezTo>
                  <a:pt x="2113" y="1893"/>
                  <a:pt x="2188" y="1938"/>
                  <a:pt x="2236" y="1947"/>
                </a:cubicBezTo>
                <a:cubicBezTo>
                  <a:pt x="2287" y="1935"/>
                  <a:pt x="2390" y="2000"/>
                  <a:pt x="2417" y="2002"/>
                </a:cubicBezTo>
                <a:cubicBezTo>
                  <a:pt x="2443" y="2005"/>
                  <a:pt x="2494" y="2029"/>
                  <a:pt x="2598" y="2046"/>
                </a:cubicBezTo>
              </a:path>
            </a:pathLst>
          </a:custGeom>
          <a:noFill/>
          <a:ln w="25400" cap="rnd">
            <a:solidFill>
              <a:srgbClr val="C00000"/>
            </a:solidFill>
            <a:prstDash val="solid"/>
            <a:round/>
            <a:headEnd/>
            <a:tailEnd/>
          </a:ln>
        </p:spPr>
        <p:txBody>
          <a:bodyPr/>
          <a:lstStyle/>
          <a:p>
            <a:endParaRPr lang="de-DE"/>
          </a:p>
        </p:txBody>
      </p:sp>
      <p:grpSp>
        <p:nvGrpSpPr>
          <p:cNvPr id="18" name="Group 29">
            <a:extLst>
              <a:ext uri="{FF2B5EF4-FFF2-40B4-BE49-F238E27FC236}">
                <a16:creationId xmlns:a16="http://schemas.microsoft.com/office/drawing/2014/main" id="{7A75DBE3-9C9F-4D86-9F81-1DA89AD20128}"/>
              </a:ext>
            </a:extLst>
          </p:cNvPr>
          <p:cNvGrpSpPr>
            <a:grpSpLocks/>
          </p:cNvGrpSpPr>
          <p:nvPr>
            <p:custDataLst>
              <p:tags r:id="rId3"/>
            </p:custDataLst>
          </p:nvPr>
        </p:nvGrpSpPr>
        <p:grpSpPr bwMode="auto">
          <a:xfrm>
            <a:off x="2868721" y="1192402"/>
            <a:ext cx="6765925" cy="3895724"/>
            <a:chOff x="1445" y="1814"/>
            <a:chExt cx="4262" cy="2454"/>
          </a:xfrm>
        </p:grpSpPr>
        <p:sp>
          <p:nvSpPr>
            <p:cNvPr id="19" name="Line 23">
              <a:extLst>
                <a:ext uri="{FF2B5EF4-FFF2-40B4-BE49-F238E27FC236}">
                  <a16:creationId xmlns:a16="http://schemas.microsoft.com/office/drawing/2014/main" id="{1F61AA4F-AED8-4674-86C9-CC4BF9B19FE4}"/>
                </a:ext>
              </a:extLst>
            </p:cNvPr>
            <p:cNvSpPr>
              <a:spLocks noChangeShapeType="1"/>
            </p:cNvSpPr>
            <p:nvPr>
              <p:custDataLst>
                <p:tags r:id="rId16"/>
              </p:custDataLst>
            </p:nvPr>
          </p:nvSpPr>
          <p:spPr bwMode="auto">
            <a:xfrm>
              <a:off x="1883" y="4038"/>
              <a:ext cx="3758" cy="0"/>
            </a:xfrm>
            <a:prstGeom prst="line">
              <a:avLst/>
            </a:prstGeom>
            <a:noFill/>
            <a:ln w="28575">
              <a:solidFill>
                <a:schemeClr val="tx1"/>
              </a:solidFill>
              <a:round/>
              <a:headEnd/>
              <a:tailEnd type="triangle" w="med" len="med"/>
            </a:ln>
          </p:spPr>
          <p:txBody>
            <a:bodyPr>
              <a:spAutoFit/>
            </a:bodyPr>
            <a:lstStyle/>
            <a:p>
              <a:endParaRPr lang="de-DE" sz="1600"/>
            </a:p>
          </p:txBody>
        </p:sp>
        <p:sp>
          <p:nvSpPr>
            <p:cNvPr id="20" name="Line 24">
              <a:extLst>
                <a:ext uri="{FF2B5EF4-FFF2-40B4-BE49-F238E27FC236}">
                  <a16:creationId xmlns:a16="http://schemas.microsoft.com/office/drawing/2014/main" id="{96EA20A8-CD0C-4188-9ECE-9482B4002FC9}"/>
                </a:ext>
              </a:extLst>
            </p:cNvPr>
            <p:cNvSpPr>
              <a:spLocks noChangeShapeType="1"/>
            </p:cNvSpPr>
            <p:nvPr>
              <p:custDataLst>
                <p:tags r:id="rId17"/>
              </p:custDataLst>
            </p:nvPr>
          </p:nvSpPr>
          <p:spPr bwMode="auto">
            <a:xfrm flipV="1">
              <a:off x="1873" y="1842"/>
              <a:ext cx="0" cy="2195"/>
            </a:xfrm>
            <a:prstGeom prst="line">
              <a:avLst/>
            </a:prstGeom>
            <a:noFill/>
            <a:ln w="28575">
              <a:solidFill>
                <a:schemeClr val="tx1"/>
              </a:solidFill>
              <a:round/>
              <a:headEnd/>
              <a:tailEnd type="triangle" w="med" len="med"/>
            </a:ln>
          </p:spPr>
          <p:txBody>
            <a:bodyPr>
              <a:spAutoFit/>
            </a:bodyPr>
            <a:lstStyle/>
            <a:p>
              <a:endParaRPr lang="de-DE" sz="1600"/>
            </a:p>
          </p:txBody>
        </p:sp>
        <p:sp>
          <p:nvSpPr>
            <p:cNvPr id="21" name="Text Box 25">
              <a:extLst>
                <a:ext uri="{FF2B5EF4-FFF2-40B4-BE49-F238E27FC236}">
                  <a16:creationId xmlns:a16="http://schemas.microsoft.com/office/drawing/2014/main" id="{B3A794F2-09C6-4329-9DD3-5107C4DE0AD7}"/>
                </a:ext>
              </a:extLst>
            </p:cNvPr>
            <p:cNvSpPr txBox="1">
              <a:spLocks noChangeArrowheads="1"/>
            </p:cNvSpPr>
            <p:nvPr>
              <p:custDataLst>
                <p:tags r:id="rId18"/>
              </p:custDataLst>
            </p:nvPr>
          </p:nvSpPr>
          <p:spPr bwMode="auto">
            <a:xfrm>
              <a:off x="1544" y="1814"/>
              <a:ext cx="216" cy="212"/>
            </a:xfrm>
            <a:prstGeom prst="rect">
              <a:avLst/>
            </a:prstGeom>
            <a:noFill/>
            <a:ln w="9525">
              <a:noFill/>
              <a:miter lim="800000"/>
              <a:headEnd/>
              <a:tailEnd/>
            </a:ln>
          </p:spPr>
          <p:txBody>
            <a:bodyPr>
              <a:spAutoFit/>
            </a:bodyPr>
            <a:lstStyle/>
            <a:p>
              <a:pPr algn="l"/>
              <a:r>
                <a:rPr lang="de-DE" sz="1600" dirty="0"/>
                <a:t>Q</a:t>
              </a:r>
            </a:p>
          </p:txBody>
        </p:sp>
        <p:sp>
          <p:nvSpPr>
            <p:cNvPr id="22" name="Text Box 26">
              <a:extLst>
                <a:ext uri="{FF2B5EF4-FFF2-40B4-BE49-F238E27FC236}">
                  <a16:creationId xmlns:a16="http://schemas.microsoft.com/office/drawing/2014/main" id="{46FD286D-14DC-4EE4-B0F0-2A0480EF25F5}"/>
                </a:ext>
              </a:extLst>
            </p:cNvPr>
            <p:cNvSpPr txBox="1">
              <a:spLocks noChangeArrowheads="1"/>
            </p:cNvSpPr>
            <p:nvPr>
              <p:custDataLst>
                <p:tags r:id="rId19"/>
              </p:custDataLst>
            </p:nvPr>
          </p:nvSpPr>
          <p:spPr bwMode="auto">
            <a:xfrm>
              <a:off x="1445" y="1999"/>
              <a:ext cx="438" cy="212"/>
            </a:xfrm>
            <a:prstGeom prst="rect">
              <a:avLst/>
            </a:prstGeom>
            <a:noFill/>
            <a:ln w="9525">
              <a:noFill/>
              <a:miter lim="800000"/>
              <a:headEnd/>
              <a:tailEnd/>
            </a:ln>
          </p:spPr>
          <p:txBody>
            <a:bodyPr>
              <a:spAutoFit/>
            </a:bodyPr>
            <a:lstStyle/>
            <a:p>
              <a:pPr algn="l"/>
              <a:r>
                <a:rPr lang="de-DE" sz="1600" i="0" dirty="0"/>
                <a:t>[m³/s]</a:t>
              </a:r>
            </a:p>
          </p:txBody>
        </p:sp>
        <p:sp>
          <p:nvSpPr>
            <p:cNvPr id="23" name="Text Box 27">
              <a:extLst>
                <a:ext uri="{FF2B5EF4-FFF2-40B4-BE49-F238E27FC236}">
                  <a16:creationId xmlns:a16="http://schemas.microsoft.com/office/drawing/2014/main" id="{53BE4D89-5C7B-4518-97FF-69A970831F4B}"/>
                </a:ext>
              </a:extLst>
            </p:cNvPr>
            <p:cNvSpPr txBox="1">
              <a:spLocks noChangeArrowheads="1"/>
            </p:cNvSpPr>
            <p:nvPr>
              <p:custDataLst>
                <p:tags r:id="rId20"/>
              </p:custDataLst>
            </p:nvPr>
          </p:nvSpPr>
          <p:spPr bwMode="auto">
            <a:xfrm>
              <a:off x="5554" y="4056"/>
              <a:ext cx="153" cy="212"/>
            </a:xfrm>
            <a:prstGeom prst="rect">
              <a:avLst/>
            </a:prstGeom>
            <a:noFill/>
            <a:ln w="9525">
              <a:noFill/>
              <a:miter lim="800000"/>
              <a:headEnd/>
              <a:tailEnd/>
            </a:ln>
          </p:spPr>
          <p:txBody>
            <a:bodyPr>
              <a:spAutoFit/>
            </a:bodyPr>
            <a:lstStyle/>
            <a:p>
              <a:pPr algn="l"/>
              <a:r>
                <a:rPr lang="de-DE" sz="1600"/>
                <a:t>t</a:t>
              </a:r>
            </a:p>
          </p:txBody>
        </p:sp>
      </p:grpSp>
      <p:sp>
        <p:nvSpPr>
          <p:cNvPr id="24" name="Oval 45">
            <a:extLst>
              <a:ext uri="{FF2B5EF4-FFF2-40B4-BE49-F238E27FC236}">
                <a16:creationId xmlns:a16="http://schemas.microsoft.com/office/drawing/2014/main" id="{550FEBAC-1904-462F-BFB9-D3EF8D1CDF8C}"/>
              </a:ext>
            </a:extLst>
          </p:cNvPr>
          <p:cNvSpPr>
            <a:spLocks noChangeArrowheads="1"/>
          </p:cNvSpPr>
          <p:nvPr>
            <p:custDataLst>
              <p:tags r:id="rId4"/>
            </p:custDataLst>
          </p:nvPr>
        </p:nvSpPr>
        <p:spPr bwMode="auto">
          <a:xfrm>
            <a:off x="4751496" y="2303792"/>
            <a:ext cx="88900" cy="88900"/>
          </a:xfrm>
          <a:prstGeom prst="ellipse">
            <a:avLst/>
          </a:prstGeom>
          <a:solidFill>
            <a:srgbClr val="00549F"/>
          </a:solidFill>
          <a:ln w="28575" algn="ctr">
            <a:solidFill>
              <a:srgbClr val="00549F"/>
            </a:solidFill>
            <a:round/>
            <a:headEnd/>
            <a:tailEnd/>
          </a:ln>
        </p:spPr>
        <p:txBody>
          <a:bodyPr wrap="none" anchor="ctr">
            <a:spAutoFit/>
          </a:bodyPr>
          <a:lstStyle/>
          <a:p>
            <a:endParaRPr lang="de-DE"/>
          </a:p>
        </p:txBody>
      </p:sp>
      <p:sp>
        <p:nvSpPr>
          <p:cNvPr id="25" name="Oval 46">
            <a:extLst>
              <a:ext uri="{FF2B5EF4-FFF2-40B4-BE49-F238E27FC236}">
                <a16:creationId xmlns:a16="http://schemas.microsoft.com/office/drawing/2014/main" id="{2D413FFD-6AEE-49DE-B644-7DB7E9F5B4C4}"/>
              </a:ext>
            </a:extLst>
          </p:cNvPr>
          <p:cNvSpPr>
            <a:spLocks noChangeArrowheads="1"/>
          </p:cNvSpPr>
          <p:nvPr>
            <p:custDataLst>
              <p:tags r:id="rId5"/>
            </p:custDataLst>
          </p:nvPr>
        </p:nvSpPr>
        <p:spPr bwMode="auto">
          <a:xfrm>
            <a:off x="3524004" y="4630403"/>
            <a:ext cx="88900" cy="88900"/>
          </a:xfrm>
          <a:prstGeom prst="ellipse">
            <a:avLst/>
          </a:prstGeom>
          <a:solidFill>
            <a:srgbClr val="00549F"/>
          </a:solidFill>
          <a:ln w="28575" algn="ctr">
            <a:solidFill>
              <a:srgbClr val="00549F"/>
            </a:solidFill>
            <a:round/>
            <a:headEnd/>
            <a:tailEnd/>
          </a:ln>
        </p:spPr>
        <p:txBody>
          <a:bodyPr wrap="none" anchor="ctr">
            <a:spAutoFit/>
          </a:bodyPr>
          <a:lstStyle/>
          <a:p>
            <a:endParaRPr lang="de-DE"/>
          </a:p>
        </p:txBody>
      </p:sp>
      <p:sp>
        <p:nvSpPr>
          <p:cNvPr id="26" name="Oval 47">
            <a:extLst>
              <a:ext uri="{FF2B5EF4-FFF2-40B4-BE49-F238E27FC236}">
                <a16:creationId xmlns:a16="http://schemas.microsoft.com/office/drawing/2014/main" id="{B0442DF7-D29A-4440-886A-96579D9A84DC}"/>
              </a:ext>
            </a:extLst>
          </p:cNvPr>
          <p:cNvSpPr>
            <a:spLocks noChangeArrowheads="1"/>
          </p:cNvSpPr>
          <p:nvPr>
            <p:custDataLst>
              <p:tags r:id="rId6"/>
            </p:custDataLst>
          </p:nvPr>
        </p:nvSpPr>
        <p:spPr bwMode="auto">
          <a:xfrm>
            <a:off x="9071083" y="4673790"/>
            <a:ext cx="88900" cy="88900"/>
          </a:xfrm>
          <a:prstGeom prst="ellipse">
            <a:avLst/>
          </a:prstGeom>
          <a:solidFill>
            <a:srgbClr val="00549F"/>
          </a:solidFill>
          <a:ln w="28575" algn="ctr">
            <a:solidFill>
              <a:srgbClr val="00549F"/>
            </a:solidFill>
            <a:round/>
            <a:headEnd/>
            <a:tailEnd/>
          </a:ln>
        </p:spPr>
        <p:txBody>
          <a:bodyPr wrap="none" anchor="ctr">
            <a:spAutoFit/>
          </a:bodyPr>
          <a:lstStyle/>
          <a:p>
            <a:endParaRPr lang="de-DE"/>
          </a:p>
        </p:txBody>
      </p:sp>
      <p:sp>
        <p:nvSpPr>
          <p:cNvPr id="27" name="Textfeld 26">
            <a:extLst>
              <a:ext uri="{FF2B5EF4-FFF2-40B4-BE49-F238E27FC236}">
                <a16:creationId xmlns:a16="http://schemas.microsoft.com/office/drawing/2014/main" id="{4172357A-1476-430D-8E9E-2113C64B6A86}"/>
              </a:ext>
            </a:extLst>
          </p:cNvPr>
          <p:cNvSpPr txBox="1"/>
          <p:nvPr>
            <p:custDataLst>
              <p:tags r:id="rId7"/>
            </p:custDataLst>
          </p:nvPr>
        </p:nvSpPr>
        <p:spPr>
          <a:xfrm>
            <a:off x="4648906" y="1400555"/>
            <a:ext cx="2383986" cy="338554"/>
          </a:xfrm>
          <a:prstGeom prst="rect">
            <a:avLst/>
          </a:prstGeom>
          <a:noFill/>
          <a:ln>
            <a:noFill/>
          </a:ln>
        </p:spPr>
        <p:txBody>
          <a:bodyPr wrap="none" rtlCol="0">
            <a:spAutoFit/>
          </a:bodyPr>
          <a:lstStyle/>
          <a:p>
            <a:r>
              <a:rPr lang="de-DE" sz="1600" i="0" dirty="0"/>
              <a:t>Zufluss in den Speicher</a:t>
            </a:r>
          </a:p>
        </p:txBody>
      </p:sp>
      <p:sp>
        <p:nvSpPr>
          <p:cNvPr id="28" name="Textfeld 27">
            <a:extLst>
              <a:ext uri="{FF2B5EF4-FFF2-40B4-BE49-F238E27FC236}">
                <a16:creationId xmlns:a16="http://schemas.microsoft.com/office/drawing/2014/main" id="{0A21112E-B8C8-430C-B1AE-DC3DB4959EF9}"/>
              </a:ext>
            </a:extLst>
          </p:cNvPr>
          <p:cNvSpPr txBox="1"/>
          <p:nvPr>
            <p:custDataLst>
              <p:tags r:id="rId8"/>
            </p:custDataLst>
          </p:nvPr>
        </p:nvSpPr>
        <p:spPr>
          <a:xfrm>
            <a:off x="5791010" y="3142399"/>
            <a:ext cx="2624436" cy="338554"/>
          </a:xfrm>
          <a:prstGeom prst="rect">
            <a:avLst/>
          </a:prstGeom>
          <a:noFill/>
          <a:ln>
            <a:noFill/>
          </a:ln>
        </p:spPr>
        <p:txBody>
          <a:bodyPr wrap="none" rtlCol="0">
            <a:spAutoFit/>
          </a:bodyPr>
          <a:lstStyle/>
          <a:p>
            <a:r>
              <a:rPr lang="de-DE" sz="1600" i="0" dirty="0">
                <a:solidFill>
                  <a:srgbClr val="C00000"/>
                </a:solidFill>
              </a:rPr>
              <a:t>Abfluss aus dem Speicher</a:t>
            </a:r>
          </a:p>
        </p:txBody>
      </p:sp>
      <p:sp>
        <p:nvSpPr>
          <p:cNvPr id="29" name="Text Box 41">
            <a:extLst>
              <a:ext uri="{FF2B5EF4-FFF2-40B4-BE49-F238E27FC236}">
                <a16:creationId xmlns:a16="http://schemas.microsoft.com/office/drawing/2014/main" id="{C092D8CC-64D6-4C38-B295-43255E3004B0}"/>
              </a:ext>
            </a:extLst>
          </p:cNvPr>
          <p:cNvSpPr txBox="1">
            <a:spLocks noChangeArrowheads="1"/>
          </p:cNvSpPr>
          <p:nvPr>
            <p:custDataLst>
              <p:tags r:id="rId9"/>
            </p:custDataLst>
          </p:nvPr>
        </p:nvSpPr>
        <p:spPr bwMode="auto">
          <a:xfrm>
            <a:off x="3490327" y="5591300"/>
            <a:ext cx="1954381" cy="400110"/>
          </a:xfrm>
          <a:prstGeom prst="rect">
            <a:avLst/>
          </a:prstGeom>
          <a:noFill/>
          <a:ln w="9525" algn="ctr">
            <a:noFill/>
            <a:miter lim="800000"/>
            <a:headEnd/>
            <a:tailEnd/>
          </a:ln>
        </p:spPr>
        <p:txBody>
          <a:bodyPr wrap="none">
            <a:spAutoFit/>
          </a:bodyPr>
          <a:lstStyle/>
          <a:p>
            <a:r>
              <a:rPr lang="de-DE" sz="2000" i="0" dirty="0"/>
              <a:t>Speicherfüllung</a:t>
            </a:r>
          </a:p>
        </p:txBody>
      </p:sp>
      <p:grpSp>
        <p:nvGrpSpPr>
          <p:cNvPr id="30" name="Gruppieren 29">
            <a:extLst>
              <a:ext uri="{FF2B5EF4-FFF2-40B4-BE49-F238E27FC236}">
                <a16:creationId xmlns:a16="http://schemas.microsoft.com/office/drawing/2014/main" id="{5DD2C3D2-48FB-4237-B117-B9D80E64DCD1}"/>
              </a:ext>
            </a:extLst>
          </p:cNvPr>
          <p:cNvGrpSpPr/>
          <p:nvPr/>
        </p:nvGrpSpPr>
        <p:grpSpPr>
          <a:xfrm>
            <a:off x="3576052" y="4911522"/>
            <a:ext cx="1239838" cy="85725"/>
            <a:chOff x="3360892" y="4986828"/>
            <a:chExt cx="1239838" cy="85725"/>
          </a:xfrm>
        </p:grpSpPr>
        <p:sp>
          <p:nvSpPr>
            <p:cNvPr id="31" name="Line 42">
              <a:extLst>
                <a:ext uri="{FF2B5EF4-FFF2-40B4-BE49-F238E27FC236}">
                  <a16:creationId xmlns:a16="http://schemas.microsoft.com/office/drawing/2014/main" id="{3725A513-BA51-4E98-A2E9-4CD229A5B86F}"/>
                </a:ext>
              </a:extLst>
            </p:cNvPr>
            <p:cNvSpPr>
              <a:spLocks noChangeShapeType="1"/>
            </p:cNvSpPr>
            <p:nvPr>
              <p:custDataLst>
                <p:tags r:id="rId13"/>
              </p:custDataLst>
            </p:nvPr>
          </p:nvSpPr>
          <p:spPr bwMode="auto">
            <a:xfrm>
              <a:off x="3362480" y="5029691"/>
              <a:ext cx="1238250" cy="0"/>
            </a:xfrm>
            <a:prstGeom prst="line">
              <a:avLst/>
            </a:prstGeom>
            <a:noFill/>
            <a:ln w="19050">
              <a:solidFill>
                <a:schemeClr val="tx1"/>
              </a:solidFill>
              <a:round/>
              <a:headEnd/>
              <a:tailEnd/>
            </a:ln>
          </p:spPr>
          <p:txBody>
            <a:bodyPr>
              <a:spAutoFit/>
            </a:bodyPr>
            <a:lstStyle/>
            <a:p>
              <a:endParaRPr lang="de-DE" i="0"/>
            </a:p>
          </p:txBody>
        </p:sp>
        <p:sp>
          <p:nvSpPr>
            <p:cNvPr id="32" name="Line 48">
              <a:extLst>
                <a:ext uri="{FF2B5EF4-FFF2-40B4-BE49-F238E27FC236}">
                  <a16:creationId xmlns:a16="http://schemas.microsoft.com/office/drawing/2014/main" id="{AB5D1DEF-8456-4DB0-A5F9-46F710D5DBDA}"/>
                </a:ext>
              </a:extLst>
            </p:cNvPr>
            <p:cNvSpPr>
              <a:spLocks noChangeShapeType="1"/>
            </p:cNvSpPr>
            <p:nvPr>
              <p:custDataLst>
                <p:tags r:id="rId14"/>
              </p:custDataLst>
            </p:nvPr>
          </p:nvSpPr>
          <p:spPr bwMode="auto">
            <a:xfrm>
              <a:off x="3360892" y="4986828"/>
              <a:ext cx="0" cy="79375"/>
            </a:xfrm>
            <a:prstGeom prst="line">
              <a:avLst/>
            </a:prstGeom>
            <a:noFill/>
            <a:ln w="19050">
              <a:solidFill>
                <a:schemeClr val="tx1"/>
              </a:solidFill>
              <a:round/>
              <a:headEnd/>
              <a:tailEnd/>
            </a:ln>
          </p:spPr>
          <p:txBody>
            <a:bodyPr>
              <a:spAutoFit/>
            </a:bodyPr>
            <a:lstStyle/>
            <a:p>
              <a:endParaRPr lang="de-DE" i="0"/>
            </a:p>
          </p:txBody>
        </p:sp>
        <p:sp>
          <p:nvSpPr>
            <p:cNvPr id="33" name="Line 49">
              <a:extLst>
                <a:ext uri="{FF2B5EF4-FFF2-40B4-BE49-F238E27FC236}">
                  <a16:creationId xmlns:a16="http://schemas.microsoft.com/office/drawing/2014/main" id="{C4E91000-92D9-4E9F-AE7C-B850DFC3788B}"/>
                </a:ext>
              </a:extLst>
            </p:cNvPr>
            <p:cNvSpPr>
              <a:spLocks noChangeShapeType="1"/>
            </p:cNvSpPr>
            <p:nvPr>
              <p:custDataLst>
                <p:tags r:id="rId15"/>
              </p:custDataLst>
            </p:nvPr>
          </p:nvSpPr>
          <p:spPr bwMode="auto">
            <a:xfrm>
              <a:off x="4600730" y="4993178"/>
              <a:ext cx="0" cy="79375"/>
            </a:xfrm>
            <a:prstGeom prst="line">
              <a:avLst/>
            </a:prstGeom>
            <a:noFill/>
            <a:ln w="19050">
              <a:solidFill>
                <a:schemeClr val="tx1"/>
              </a:solidFill>
              <a:round/>
              <a:headEnd/>
              <a:tailEnd/>
            </a:ln>
          </p:spPr>
          <p:txBody>
            <a:bodyPr>
              <a:spAutoFit/>
            </a:bodyPr>
            <a:lstStyle/>
            <a:p>
              <a:endParaRPr lang="de-DE" i="0"/>
            </a:p>
          </p:txBody>
        </p:sp>
      </p:grpSp>
      <p:sp>
        <p:nvSpPr>
          <p:cNvPr id="34" name="Text Box 43">
            <a:extLst>
              <a:ext uri="{FF2B5EF4-FFF2-40B4-BE49-F238E27FC236}">
                <a16:creationId xmlns:a16="http://schemas.microsoft.com/office/drawing/2014/main" id="{3F913371-D70F-4E19-A846-C04EE3514ECF}"/>
              </a:ext>
            </a:extLst>
          </p:cNvPr>
          <p:cNvSpPr txBox="1">
            <a:spLocks noChangeArrowheads="1"/>
          </p:cNvSpPr>
          <p:nvPr>
            <p:custDataLst>
              <p:tags r:id="rId10"/>
            </p:custDataLst>
          </p:nvPr>
        </p:nvSpPr>
        <p:spPr bwMode="auto">
          <a:xfrm>
            <a:off x="6092239" y="5591565"/>
            <a:ext cx="2409634" cy="400110"/>
          </a:xfrm>
          <a:prstGeom prst="rect">
            <a:avLst/>
          </a:prstGeom>
          <a:noFill/>
          <a:ln w="9525" algn="ctr">
            <a:noFill/>
            <a:miter lim="800000"/>
            <a:headEnd/>
            <a:tailEnd/>
          </a:ln>
        </p:spPr>
        <p:txBody>
          <a:bodyPr wrap="none">
            <a:spAutoFit/>
          </a:bodyPr>
          <a:lstStyle/>
          <a:p>
            <a:r>
              <a:rPr lang="de-DE" sz="2000" i="0" dirty="0"/>
              <a:t>Speicherentleerung</a:t>
            </a:r>
          </a:p>
        </p:txBody>
      </p:sp>
      <p:grpSp>
        <p:nvGrpSpPr>
          <p:cNvPr id="35" name="Gruppieren 34">
            <a:extLst>
              <a:ext uri="{FF2B5EF4-FFF2-40B4-BE49-F238E27FC236}">
                <a16:creationId xmlns:a16="http://schemas.microsoft.com/office/drawing/2014/main" id="{D38FEBED-8193-4E69-B98C-4AF8BFAA23A2}"/>
              </a:ext>
            </a:extLst>
          </p:cNvPr>
          <p:cNvGrpSpPr/>
          <p:nvPr/>
        </p:nvGrpSpPr>
        <p:grpSpPr>
          <a:xfrm>
            <a:off x="4815889" y="4917917"/>
            <a:ext cx="4319587" cy="79376"/>
            <a:chOff x="4600729" y="4993223"/>
            <a:chExt cx="4319587" cy="79376"/>
          </a:xfrm>
        </p:grpSpPr>
        <p:sp>
          <p:nvSpPr>
            <p:cNvPr id="36" name="Line 44">
              <a:extLst>
                <a:ext uri="{FF2B5EF4-FFF2-40B4-BE49-F238E27FC236}">
                  <a16:creationId xmlns:a16="http://schemas.microsoft.com/office/drawing/2014/main" id="{4901C19F-E994-473E-95EA-211A648EE2A6}"/>
                </a:ext>
              </a:extLst>
            </p:cNvPr>
            <p:cNvSpPr>
              <a:spLocks noChangeShapeType="1"/>
            </p:cNvSpPr>
            <p:nvPr>
              <p:custDataLst>
                <p:tags r:id="rId11"/>
              </p:custDataLst>
            </p:nvPr>
          </p:nvSpPr>
          <p:spPr bwMode="auto">
            <a:xfrm>
              <a:off x="4600729" y="5031323"/>
              <a:ext cx="4319587" cy="0"/>
            </a:xfrm>
            <a:prstGeom prst="line">
              <a:avLst/>
            </a:prstGeom>
            <a:noFill/>
            <a:ln w="19050">
              <a:solidFill>
                <a:schemeClr val="tx1"/>
              </a:solidFill>
              <a:round/>
              <a:headEnd/>
              <a:tailEnd/>
            </a:ln>
          </p:spPr>
          <p:txBody>
            <a:bodyPr>
              <a:spAutoFit/>
            </a:bodyPr>
            <a:lstStyle/>
            <a:p>
              <a:endParaRPr lang="de-DE" i="0"/>
            </a:p>
          </p:txBody>
        </p:sp>
        <p:sp>
          <p:nvSpPr>
            <p:cNvPr id="37" name="Line 50">
              <a:extLst>
                <a:ext uri="{FF2B5EF4-FFF2-40B4-BE49-F238E27FC236}">
                  <a16:creationId xmlns:a16="http://schemas.microsoft.com/office/drawing/2014/main" id="{E2A32E33-8DC3-496E-BDD1-8134700199BF}"/>
                </a:ext>
              </a:extLst>
            </p:cNvPr>
            <p:cNvSpPr>
              <a:spLocks noChangeShapeType="1"/>
            </p:cNvSpPr>
            <p:nvPr>
              <p:custDataLst>
                <p:tags r:id="rId12"/>
              </p:custDataLst>
            </p:nvPr>
          </p:nvSpPr>
          <p:spPr bwMode="auto">
            <a:xfrm>
              <a:off x="8910791" y="4993223"/>
              <a:ext cx="0" cy="79376"/>
            </a:xfrm>
            <a:prstGeom prst="line">
              <a:avLst/>
            </a:prstGeom>
            <a:noFill/>
            <a:ln w="19050">
              <a:solidFill>
                <a:schemeClr val="tx1"/>
              </a:solidFill>
              <a:round/>
              <a:headEnd/>
              <a:tailEnd/>
            </a:ln>
          </p:spPr>
          <p:txBody>
            <a:bodyPr>
              <a:spAutoFit/>
            </a:bodyPr>
            <a:lstStyle/>
            <a:p>
              <a:endParaRPr lang="de-DE" i="0"/>
            </a:p>
          </p:txBody>
        </p:sp>
      </p:grpSp>
      <p:sp>
        <p:nvSpPr>
          <p:cNvPr id="38" name="Textfeld 37">
            <a:extLst>
              <a:ext uri="{FF2B5EF4-FFF2-40B4-BE49-F238E27FC236}">
                <a16:creationId xmlns:a16="http://schemas.microsoft.com/office/drawing/2014/main" id="{06505296-2869-4BC7-BFF1-4607E4A342BF}"/>
              </a:ext>
            </a:extLst>
          </p:cNvPr>
          <p:cNvSpPr txBox="1"/>
          <p:nvPr/>
        </p:nvSpPr>
        <p:spPr>
          <a:xfrm>
            <a:off x="3490327" y="5253011"/>
            <a:ext cx="1741054" cy="338554"/>
          </a:xfrm>
          <a:prstGeom prst="rect">
            <a:avLst/>
          </a:prstGeom>
          <a:noFill/>
        </p:spPr>
        <p:txBody>
          <a:bodyPr wrap="none" rtlCol="0">
            <a:spAutoFit/>
          </a:bodyPr>
          <a:lstStyle/>
          <a:p>
            <a:r>
              <a:rPr lang="de-DE" i="0" dirty="0"/>
              <a:t>Zufluss &gt; Abfluss</a:t>
            </a:r>
          </a:p>
        </p:txBody>
      </p:sp>
      <p:sp>
        <p:nvSpPr>
          <p:cNvPr id="39" name="Textfeld 38">
            <a:extLst>
              <a:ext uri="{FF2B5EF4-FFF2-40B4-BE49-F238E27FC236}">
                <a16:creationId xmlns:a16="http://schemas.microsoft.com/office/drawing/2014/main" id="{986048E1-6DA6-430D-9DC5-2DD97F56097A}"/>
              </a:ext>
            </a:extLst>
          </p:cNvPr>
          <p:cNvSpPr txBox="1"/>
          <p:nvPr/>
        </p:nvSpPr>
        <p:spPr>
          <a:xfrm>
            <a:off x="6092239" y="5253011"/>
            <a:ext cx="1741054" cy="338554"/>
          </a:xfrm>
          <a:prstGeom prst="rect">
            <a:avLst/>
          </a:prstGeom>
          <a:noFill/>
        </p:spPr>
        <p:txBody>
          <a:bodyPr wrap="none" rtlCol="0">
            <a:spAutoFit/>
          </a:bodyPr>
          <a:lstStyle/>
          <a:p>
            <a:r>
              <a:rPr lang="de-DE" i="0" dirty="0"/>
              <a:t>Zufluss &lt; Abfluss</a:t>
            </a:r>
          </a:p>
        </p:txBody>
      </p:sp>
      <p:cxnSp>
        <p:nvCxnSpPr>
          <p:cNvPr id="41" name="Gerader Verbinder 40">
            <a:extLst>
              <a:ext uri="{FF2B5EF4-FFF2-40B4-BE49-F238E27FC236}">
                <a16:creationId xmlns:a16="http://schemas.microsoft.com/office/drawing/2014/main" id="{C04CA547-A053-4C3F-804E-8B7294FDB210}"/>
              </a:ext>
            </a:extLst>
          </p:cNvPr>
          <p:cNvCxnSpPr>
            <a:cxnSpLocks/>
            <a:endCxn id="24" idx="4"/>
          </p:cNvCxnSpPr>
          <p:nvPr/>
        </p:nvCxnSpPr>
        <p:spPr>
          <a:xfrm flipH="1" flipV="1">
            <a:off x="4795946" y="2392692"/>
            <a:ext cx="19937" cy="2326611"/>
          </a:xfrm>
          <a:prstGeom prst="line">
            <a:avLst/>
          </a:prstGeom>
          <a:ln w="28575">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 name="Geschweifte Klammer links 2">
            <a:extLst>
              <a:ext uri="{FF2B5EF4-FFF2-40B4-BE49-F238E27FC236}">
                <a16:creationId xmlns:a16="http://schemas.microsoft.com/office/drawing/2014/main" id="{02286798-D009-7545-B88A-1C1D3AEF3FE7}"/>
              </a:ext>
            </a:extLst>
          </p:cNvPr>
          <p:cNvSpPr/>
          <p:nvPr/>
        </p:nvSpPr>
        <p:spPr>
          <a:xfrm rot="16200000">
            <a:off x="4041569" y="4586196"/>
            <a:ext cx="300171" cy="1228519"/>
          </a:xfrm>
          <a:prstGeom prst="leftBrace">
            <a:avLst/>
          </a:prstGeom>
          <a:ln w="15875" cap="rnd">
            <a:headEnd type="none"/>
            <a:extLst>
              <a:ext uri="{C807C97D-BFC1-408E-A445-0C87EB9F89A2}">
                <ask:lineSketchStyleProps xmlns:ask="http://schemas.microsoft.com/office/drawing/2018/sketchyshapes" sd="1219033472">
                  <a:custGeom>
                    <a:avLst/>
                    <a:gdLst>
                      <a:gd name="connsiteX0" fmla="*/ 300171 w 300171"/>
                      <a:gd name="connsiteY0" fmla="*/ 1228519 h 1228519"/>
                      <a:gd name="connsiteX1" fmla="*/ 150085 w 300171"/>
                      <a:gd name="connsiteY1" fmla="*/ 1203506 h 1228519"/>
                      <a:gd name="connsiteX2" fmla="*/ 150086 w 300171"/>
                      <a:gd name="connsiteY2" fmla="*/ 639273 h 1228519"/>
                      <a:gd name="connsiteX3" fmla="*/ 0 w 300171"/>
                      <a:gd name="connsiteY3" fmla="*/ 614260 h 1228519"/>
                      <a:gd name="connsiteX4" fmla="*/ 150086 w 300171"/>
                      <a:gd name="connsiteY4" fmla="*/ 589247 h 1228519"/>
                      <a:gd name="connsiteX5" fmla="*/ 150086 w 300171"/>
                      <a:gd name="connsiteY5" fmla="*/ 25013 h 1228519"/>
                      <a:gd name="connsiteX6" fmla="*/ 300172 w 300171"/>
                      <a:gd name="connsiteY6" fmla="*/ 0 h 1228519"/>
                      <a:gd name="connsiteX7" fmla="*/ 300171 w 300171"/>
                      <a:gd name="connsiteY7" fmla="*/ 1228519 h 1228519"/>
                      <a:gd name="connsiteX0" fmla="*/ 300171 w 300171"/>
                      <a:gd name="connsiteY0" fmla="*/ 1228519 h 1228519"/>
                      <a:gd name="connsiteX1" fmla="*/ 150085 w 300171"/>
                      <a:gd name="connsiteY1" fmla="*/ 1203506 h 1228519"/>
                      <a:gd name="connsiteX2" fmla="*/ 150086 w 300171"/>
                      <a:gd name="connsiteY2" fmla="*/ 639273 h 1228519"/>
                      <a:gd name="connsiteX3" fmla="*/ 0 w 300171"/>
                      <a:gd name="connsiteY3" fmla="*/ 614260 h 1228519"/>
                      <a:gd name="connsiteX4" fmla="*/ 150086 w 300171"/>
                      <a:gd name="connsiteY4" fmla="*/ 589247 h 1228519"/>
                      <a:gd name="connsiteX5" fmla="*/ 150086 w 300171"/>
                      <a:gd name="connsiteY5" fmla="*/ 25013 h 1228519"/>
                      <a:gd name="connsiteX6" fmla="*/ 300172 w 300171"/>
                      <a:gd name="connsiteY6" fmla="*/ 0 h 1228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0171" h="1228519" stroke="0" extrusionOk="0">
                        <a:moveTo>
                          <a:pt x="300171" y="1228519"/>
                        </a:moveTo>
                        <a:cubicBezTo>
                          <a:pt x="215490" y="1227414"/>
                          <a:pt x="147867" y="1218153"/>
                          <a:pt x="150085" y="1203506"/>
                        </a:cubicBezTo>
                        <a:cubicBezTo>
                          <a:pt x="182622" y="1022278"/>
                          <a:pt x="124713" y="828158"/>
                          <a:pt x="150086" y="639273"/>
                        </a:cubicBezTo>
                        <a:cubicBezTo>
                          <a:pt x="147370" y="628111"/>
                          <a:pt x="80573" y="627068"/>
                          <a:pt x="0" y="614260"/>
                        </a:cubicBezTo>
                        <a:cubicBezTo>
                          <a:pt x="80897" y="613169"/>
                          <a:pt x="152002" y="603976"/>
                          <a:pt x="150086" y="589247"/>
                        </a:cubicBezTo>
                        <a:cubicBezTo>
                          <a:pt x="153562" y="421824"/>
                          <a:pt x="126387" y="181129"/>
                          <a:pt x="150086" y="25013"/>
                        </a:cubicBezTo>
                        <a:cubicBezTo>
                          <a:pt x="143276" y="10156"/>
                          <a:pt x="214895" y="2247"/>
                          <a:pt x="300172" y="0"/>
                        </a:cubicBezTo>
                        <a:cubicBezTo>
                          <a:pt x="293418" y="345099"/>
                          <a:pt x="274378" y="854857"/>
                          <a:pt x="300171" y="1228519"/>
                        </a:cubicBezTo>
                        <a:close/>
                      </a:path>
                      <a:path w="300171" h="1228519" fill="none" extrusionOk="0">
                        <a:moveTo>
                          <a:pt x="300171" y="1228519"/>
                        </a:moveTo>
                        <a:cubicBezTo>
                          <a:pt x="217515" y="1228650"/>
                          <a:pt x="152216" y="1217832"/>
                          <a:pt x="150085" y="1203506"/>
                        </a:cubicBezTo>
                        <a:cubicBezTo>
                          <a:pt x="136483" y="1013228"/>
                          <a:pt x="172449" y="845640"/>
                          <a:pt x="150086" y="639273"/>
                        </a:cubicBezTo>
                        <a:cubicBezTo>
                          <a:pt x="153716" y="630863"/>
                          <a:pt x="84091" y="626703"/>
                          <a:pt x="0" y="614260"/>
                        </a:cubicBezTo>
                        <a:cubicBezTo>
                          <a:pt x="83018" y="614457"/>
                          <a:pt x="151495" y="604787"/>
                          <a:pt x="150086" y="589247"/>
                        </a:cubicBezTo>
                        <a:cubicBezTo>
                          <a:pt x="175283" y="384510"/>
                          <a:pt x="166845" y="292529"/>
                          <a:pt x="150086" y="25013"/>
                        </a:cubicBezTo>
                        <a:cubicBezTo>
                          <a:pt x="149244" y="11337"/>
                          <a:pt x="209991" y="-5031"/>
                          <a:pt x="300172" y="0"/>
                        </a:cubicBezTo>
                      </a:path>
                    </a:pathLst>
                  </a:custGeom>
                  <ask:type>
                    <ask:lineSketchNone/>
                  </ask:type>
                </ask:lineSketchStyleProps>
              </a:ext>
            </a:extLst>
          </a:ln>
          <a:effectLst>
            <a:softEdge rad="0"/>
          </a:effectLst>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sp>
        <p:nvSpPr>
          <p:cNvPr id="40" name="Geschweifte Klammer links 39">
            <a:extLst>
              <a:ext uri="{FF2B5EF4-FFF2-40B4-BE49-F238E27FC236}">
                <a16:creationId xmlns:a16="http://schemas.microsoft.com/office/drawing/2014/main" id="{F52C4FA0-7A3B-1641-8EAD-B7B597BC5293}"/>
              </a:ext>
            </a:extLst>
          </p:cNvPr>
          <p:cNvSpPr/>
          <p:nvPr/>
        </p:nvSpPr>
        <p:spPr>
          <a:xfrm rot="16200000">
            <a:off x="6828849" y="3049369"/>
            <a:ext cx="300171" cy="4294034"/>
          </a:xfrm>
          <a:prstGeom prst="leftBrace">
            <a:avLst/>
          </a:prstGeom>
          <a:ln w="15875" cap="rnd">
            <a:headEnd type="none"/>
            <a:extLst>
              <a:ext uri="{C807C97D-BFC1-408E-A445-0C87EB9F89A2}">
                <ask:lineSketchStyleProps xmlns:ask="http://schemas.microsoft.com/office/drawing/2018/sketchyshapes" sd="1219033472">
                  <a:custGeom>
                    <a:avLst/>
                    <a:gdLst>
                      <a:gd name="connsiteX0" fmla="*/ 300171 w 300171"/>
                      <a:gd name="connsiteY0" fmla="*/ 1228519 h 1228519"/>
                      <a:gd name="connsiteX1" fmla="*/ 150085 w 300171"/>
                      <a:gd name="connsiteY1" fmla="*/ 1203506 h 1228519"/>
                      <a:gd name="connsiteX2" fmla="*/ 150086 w 300171"/>
                      <a:gd name="connsiteY2" fmla="*/ 639273 h 1228519"/>
                      <a:gd name="connsiteX3" fmla="*/ 0 w 300171"/>
                      <a:gd name="connsiteY3" fmla="*/ 614260 h 1228519"/>
                      <a:gd name="connsiteX4" fmla="*/ 150086 w 300171"/>
                      <a:gd name="connsiteY4" fmla="*/ 589247 h 1228519"/>
                      <a:gd name="connsiteX5" fmla="*/ 150086 w 300171"/>
                      <a:gd name="connsiteY5" fmla="*/ 25013 h 1228519"/>
                      <a:gd name="connsiteX6" fmla="*/ 300172 w 300171"/>
                      <a:gd name="connsiteY6" fmla="*/ 0 h 1228519"/>
                      <a:gd name="connsiteX7" fmla="*/ 300171 w 300171"/>
                      <a:gd name="connsiteY7" fmla="*/ 1228519 h 1228519"/>
                      <a:gd name="connsiteX0" fmla="*/ 300171 w 300171"/>
                      <a:gd name="connsiteY0" fmla="*/ 1228519 h 1228519"/>
                      <a:gd name="connsiteX1" fmla="*/ 150085 w 300171"/>
                      <a:gd name="connsiteY1" fmla="*/ 1203506 h 1228519"/>
                      <a:gd name="connsiteX2" fmla="*/ 150086 w 300171"/>
                      <a:gd name="connsiteY2" fmla="*/ 639273 h 1228519"/>
                      <a:gd name="connsiteX3" fmla="*/ 0 w 300171"/>
                      <a:gd name="connsiteY3" fmla="*/ 614260 h 1228519"/>
                      <a:gd name="connsiteX4" fmla="*/ 150086 w 300171"/>
                      <a:gd name="connsiteY4" fmla="*/ 589247 h 1228519"/>
                      <a:gd name="connsiteX5" fmla="*/ 150086 w 300171"/>
                      <a:gd name="connsiteY5" fmla="*/ 25013 h 1228519"/>
                      <a:gd name="connsiteX6" fmla="*/ 300172 w 300171"/>
                      <a:gd name="connsiteY6" fmla="*/ 0 h 1228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0171" h="1228519" stroke="0" extrusionOk="0">
                        <a:moveTo>
                          <a:pt x="300171" y="1228519"/>
                        </a:moveTo>
                        <a:cubicBezTo>
                          <a:pt x="215490" y="1227414"/>
                          <a:pt x="147867" y="1218153"/>
                          <a:pt x="150085" y="1203506"/>
                        </a:cubicBezTo>
                        <a:cubicBezTo>
                          <a:pt x="182622" y="1022278"/>
                          <a:pt x="124713" y="828158"/>
                          <a:pt x="150086" y="639273"/>
                        </a:cubicBezTo>
                        <a:cubicBezTo>
                          <a:pt x="147370" y="628111"/>
                          <a:pt x="80573" y="627068"/>
                          <a:pt x="0" y="614260"/>
                        </a:cubicBezTo>
                        <a:cubicBezTo>
                          <a:pt x="80897" y="613169"/>
                          <a:pt x="152002" y="603976"/>
                          <a:pt x="150086" y="589247"/>
                        </a:cubicBezTo>
                        <a:cubicBezTo>
                          <a:pt x="153562" y="421824"/>
                          <a:pt x="126387" y="181129"/>
                          <a:pt x="150086" y="25013"/>
                        </a:cubicBezTo>
                        <a:cubicBezTo>
                          <a:pt x="143276" y="10156"/>
                          <a:pt x="214895" y="2247"/>
                          <a:pt x="300172" y="0"/>
                        </a:cubicBezTo>
                        <a:cubicBezTo>
                          <a:pt x="293418" y="345099"/>
                          <a:pt x="274378" y="854857"/>
                          <a:pt x="300171" y="1228519"/>
                        </a:cubicBezTo>
                        <a:close/>
                      </a:path>
                      <a:path w="300171" h="1228519" fill="none" extrusionOk="0">
                        <a:moveTo>
                          <a:pt x="300171" y="1228519"/>
                        </a:moveTo>
                        <a:cubicBezTo>
                          <a:pt x="217515" y="1228650"/>
                          <a:pt x="152216" y="1217832"/>
                          <a:pt x="150085" y="1203506"/>
                        </a:cubicBezTo>
                        <a:cubicBezTo>
                          <a:pt x="136483" y="1013228"/>
                          <a:pt x="172449" y="845640"/>
                          <a:pt x="150086" y="639273"/>
                        </a:cubicBezTo>
                        <a:cubicBezTo>
                          <a:pt x="153716" y="630863"/>
                          <a:pt x="84091" y="626703"/>
                          <a:pt x="0" y="614260"/>
                        </a:cubicBezTo>
                        <a:cubicBezTo>
                          <a:pt x="83018" y="614457"/>
                          <a:pt x="151495" y="604787"/>
                          <a:pt x="150086" y="589247"/>
                        </a:cubicBezTo>
                        <a:cubicBezTo>
                          <a:pt x="175283" y="384510"/>
                          <a:pt x="166845" y="292529"/>
                          <a:pt x="150086" y="25013"/>
                        </a:cubicBezTo>
                        <a:cubicBezTo>
                          <a:pt x="149244" y="11337"/>
                          <a:pt x="209991" y="-5031"/>
                          <a:pt x="300172" y="0"/>
                        </a:cubicBezTo>
                      </a:path>
                    </a:pathLst>
                  </a:custGeom>
                  <ask:type>
                    <ask:lineSketchNone/>
                  </ask:type>
                </ask:lineSketchStyleProps>
              </a:ext>
            </a:extLst>
          </a:ln>
          <a:effectLst>
            <a:softEdge rad="0"/>
          </a:effectLst>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spTree>
    <p:extLst>
      <p:ext uri="{BB962C8B-B14F-4D97-AF65-F5344CB8AC3E}">
        <p14:creationId xmlns:p14="http://schemas.microsoft.com/office/powerpoint/2010/main" val="1209267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p:cTn id="12" dur="500" fill="hold"/>
                                        <p:tgtEl>
                                          <p:spTgt spid="24"/>
                                        </p:tgtEl>
                                        <p:attrNameLst>
                                          <p:attrName>ppt_w</p:attrName>
                                        </p:attrNameLst>
                                      </p:cBhvr>
                                      <p:tavLst>
                                        <p:tav tm="0">
                                          <p:val>
                                            <p:fltVal val="0"/>
                                          </p:val>
                                        </p:tav>
                                        <p:tav tm="100000">
                                          <p:val>
                                            <p:strVal val="#ppt_w"/>
                                          </p:val>
                                        </p:tav>
                                      </p:tavLst>
                                    </p:anim>
                                    <p:anim calcmode="lin" valueType="num">
                                      <p:cBhvr>
                                        <p:cTn id="13" dur="500" fill="hold"/>
                                        <p:tgtEl>
                                          <p:spTgt spid="24"/>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wipe(left)">
                                      <p:cBhvr>
                                        <p:cTn id="18" dur="500"/>
                                        <p:tgtEl>
                                          <p:spTgt spid="30"/>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wipe(left)">
                                      <p:cBhvr>
                                        <p:cTn id="21" dur="500"/>
                                        <p:tgtEl>
                                          <p:spTgt spid="3"/>
                                        </p:tgtEl>
                                      </p:cBhvr>
                                    </p:animEffec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38"/>
                                        </p:tgtEl>
                                        <p:attrNameLst>
                                          <p:attrName>style.visibility</p:attrName>
                                        </p:attrNameLst>
                                      </p:cBhvr>
                                      <p:to>
                                        <p:strVal val="visible"/>
                                      </p:to>
                                    </p:set>
                                    <p:animEffect transition="in" filter="wipe(left)">
                                      <p:cBhvr>
                                        <p:cTn id="25" dur="500"/>
                                        <p:tgtEl>
                                          <p:spTgt spid="38"/>
                                        </p:tgtEl>
                                      </p:cBhvr>
                                    </p:animEffect>
                                  </p:childTnLst>
                                </p:cTn>
                              </p:par>
                            </p:childTnLst>
                          </p:cTn>
                        </p:par>
                      </p:childTnLst>
                    </p:cTn>
                  </p:par>
                  <p:par>
                    <p:cTn id="26" fill="hold">
                      <p:stCondLst>
                        <p:cond delay="indefinite"/>
                      </p:stCondLst>
                      <p:childTnLst>
                        <p:par>
                          <p:cTn id="27" fill="hold">
                            <p:stCondLst>
                              <p:cond delay="0"/>
                            </p:stCondLst>
                            <p:childTnLst>
                              <p:par>
                                <p:cTn id="28" presetID="23" presetClass="entr" presetSubtype="16" fill="hold" grpId="0" nodeType="clickEffect">
                                  <p:stCondLst>
                                    <p:cond delay="0"/>
                                  </p:stCondLst>
                                  <p:childTnLst>
                                    <p:set>
                                      <p:cBhvr>
                                        <p:cTn id="29" dur="1" fill="hold">
                                          <p:stCondLst>
                                            <p:cond delay="0"/>
                                          </p:stCondLst>
                                        </p:cTn>
                                        <p:tgtEl>
                                          <p:spTgt spid="26"/>
                                        </p:tgtEl>
                                        <p:attrNameLst>
                                          <p:attrName>style.visibility</p:attrName>
                                        </p:attrNameLst>
                                      </p:cBhvr>
                                      <p:to>
                                        <p:strVal val="visible"/>
                                      </p:to>
                                    </p:set>
                                    <p:anim calcmode="lin" valueType="num">
                                      <p:cBhvr>
                                        <p:cTn id="30" dur="500" fill="hold"/>
                                        <p:tgtEl>
                                          <p:spTgt spid="26"/>
                                        </p:tgtEl>
                                        <p:attrNameLst>
                                          <p:attrName>ppt_w</p:attrName>
                                        </p:attrNameLst>
                                      </p:cBhvr>
                                      <p:tavLst>
                                        <p:tav tm="0">
                                          <p:val>
                                            <p:fltVal val="0"/>
                                          </p:val>
                                        </p:tav>
                                        <p:tav tm="100000">
                                          <p:val>
                                            <p:strVal val="#ppt_w"/>
                                          </p:val>
                                        </p:tav>
                                      </p:tavLst>
                                    </p:anim>
                                    <p:anim calcmode="lin" valueType="num">
                                      <p:cBhvr>
                                        <p:cTn id="31" dur="500" fill="hold"/>
                                        <p:tgtEl>
                                          <p:spTgt spid="26"/>
                                        </p:tgtEl>
                                        <p:attrNameLst>
                                          <p:attrName>ppt_h</p:attrName>
                                        </p:attrNameLst>
                                      </p:cBhvr>
                                      <p:tavLst>
                                        <p:tav tm="0">
                                          <p:val>
                                            <p:fltVal val="0"/>
                                          </p:val>
                                        </p:tav>
                                        <p:tav tm="100000">
                                          <p:val>
                                            <p:strVal val="#ppt_h"/>
                                          </p:val>
                                        </p:tav>
                                      </p:tavLst>
                                    </p:anim>
                                  </p:childTnLst>
                                </p:cTn>
                              </p:par>
                            </p:childTnLst>
                          </p:cTn>
                        </p:par>
                        <p:par>
                          <p:cTn id="32" fill="hold">
                            <p:stCondLst>
                              <p:cond delay="500"/>
                            </p:stCondLst>
                            <p:childTnLst>
                              <p:par>
                                <p:cTn id="33" presetID="22" presetClass="entr" presetSubtype="8" fill="hold" nodeType="afterEffect">
                                  <p:stCondLst>
                                    <p:cond delay="0"/>
                                  </p:stCondLst>
                                  <p:childTnLst>
                                    <p:set>
                                      <p:cBhvr>
                                        <p:cTn id="34" dur="1" fill="hold">
                                          <p:stCondLst>
                                            <p:cond delay="0"/>
                                          </p:stCondLst>
                                        </p:cTn>
                                        <p:tgtEl>
                                          <p:spTgt spid="35"/>
                                        </p:tgtEl>
                                        <p:attrNameLst>
                                          <p:attrName>style.visibility</p:attrName>
                                        </p:attrNameLst>
                                      </p:cBhvr>
                                      <p:to>
                                        <p:strVal val="visible"/>
                                      </p:to>
                                    </p:set>
                                    <p:animEffect transition="in" filter="wipe(left)">
                                      <p:cBhvr>
                                        <p:cTn id="35" dur="500"/>
                                        <p:tgtEl>
                                          <p:spTgt spid="35"/>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40"/>
                                        </p:tgtEl>
                                        <p:attrNameLst>
                                          <p:attrName>style.visibility</p:attrName>
                                        </p:attrNameLst>
                                      </p:cBhvr>
                                      <p:to>
                                        <p:strVal val="visible"/>
                                      </p:to>
                                    </p:set>
                                    <p:animEffect transition="in" filter="wipe(left)">
                                      <p:cBhvr>
                                        <p:cTn id="38" dur="500"/>
                                        <p:tgtEl>
                                          <p:spTgt spid="40"/>
                                        </p:tgtEl>
                                      </p:cBhvr>
                                    </p:animEffect>
                                  </p:childTnLst>
                                </p:cTn>
                              </p:par>
                            </p:childTnLst>
                          </p:cTn>
                        </p:par>
                        <p:par>
                          <p:cTn id="39" fill="hold">
                            <p:stCondLst>
                              <p:cond delay="1000"/>
                            </p:stCondLst>
                            <p:childTnLst>
                              <p:par>
                                <p:cTn id="40" presetID="22" presetClass="entr" presetSubtype="8" fill="hold" grpId="0" nodeType="after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wipe(left)">
                                      <p:cBhvr>
                                        <p:cTn id="42" dur="500"/>
                                        <p:tgtEl>
                                          <p:spTgt spid="3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wipe(left)">
                                      <p:cBhvr>
                                        <p:cTn id="47" dur="500"/>
                                        <p:tgtEl>
                                          <p:spTgt spid="2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wipe(left)">
                                      <p:cBhvr>
                                        <p:cTn id="5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9" grpId="0"/>
      <p:bldP spid="34" grpId="0"/>
      <p:bldP spid="38" grpId="0"/>
      <p:bldP spid="39" grpId="0"/>
      <p:bldP spid="3" grpId="0" animBg="1"/>
      <p:bldP spid="4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43EE7F-101F-294F-9DBD-122BD83F4A9A}"/>
              </a:ext>
            </a:extLst>
          </p:cNvPr>
          <p:cNvSpPr>
            <a:spLocks noGrp="1"/>
          </p:cNvSpPr>
          <p:nvPr>
            <p:ph type="title"/>
          </p:nvPr>
        </p:nvSpPr>
        <p:spPr/>
        <p:txBody>
          <a:bodyPr/>
          <a:lstStyle/>
          <a:p>
            <a:r>
              <a:rPr lang="de-DE" dirty="0"/>
              <a:t>…  von der Abflusszeitreihe zur Summenlinie</a:t>
            </a:r>
          </a:p>
        </p:txBody>
      </p:sp>
      <p:sp>
        <p:nvSpPr>
          <p:cNvPr id="3" name="Line 42">
            <a:extLst>
              <a:ext uri="{FF2B5EF4-FFF2-40B4-BE49-F238E27FC236}">
                <a16:creationId xmlns:a16="http://schemas.microsoft.com/office/drawing/2014/main" id="{B4682663-10BF-2742-9855-0C297A3085B2}"/>
              </a:ext>
            </a:extLst>
          </p:cNvPr>
          <p:cNvSpPr>
            <a:spLocks noChangeShapeType="1"/>
          </p:cNvSpPr>
          <p:nvPr>
            <p:custDataLst>
              <p:tags r:id="rId1"/>
            </p:custDataLst>
          </p:nvPr>
        </p:nvSpPr>
        <p:spPr bwMode="auto">
          <a:xfrm flipV="1">
            <a:off x="1352170" y="2527588"/>
            <a:ext cx="0" cy="2731315"/>
          </a:xfrm>
          <a:prstGeom prst="line">
            <a:avLst/>
          </a:prstGeom>
          <a:noFill/>
          <a:ln w="28575">
            <a:solidFill>
              <a:schemeClr val="tx1"/>
            </a:solidFill>
            <a:round/>
            <a:headEnd/>
            <a:tailEnd type="triangle" w="med" len="med"/>
          </a:ln>
        </p:spPr>
        <p:txBody>
          <a:bodyPr>
            <a:spAutoFit/>
          </a:bodyPr>
          <a:lstStyle/>
          <a:p>
            <a:endParaRPr lang="de-DE"/>
          </a:p>
        </p:txBody>
      </p:sp>
      <p:sp>
        <p:nvSpPr>
          <p:cNvPr id="4" name="Line 41">
            <a:extLst>
              <a:ext uri="{FF2B5EF4-FFF2-40B4-BE49-F238E27FC236}">
                <a16:creationId xmlns:a16="http://schemas.microsoft.com/office/drawing/2014/main" id="{A1755CD4-E860-E346-BF6E-823EE5DD6BDD}"/>
              </a:ext>
            </a:extLst>
          </p:cNvPr>
          <p:cNvSpPr>
            <a:spLocks noChangeShapeType="1"/>
          </p:cNvSpPr>
          <p:nvPr>
            <p:custDataLst>
              <p:tags r:id="rId2"/>
            </p:custDataLst>
          </p:nvPr>
        </p:nvSpPr>
        <p:spPr bwMode="auto">
          <a:xfrm>
            <a:off x="1340317" y="5258902"/>
            <a:ext cx="3862314" cy="0"/>
          </a:xfrm>
          <a:prstGeom prst="line">
            <a:avLst/>
          </a:prstGeom>
          <a:noFill/>
          <a:ln w="28575">
            <a:solidFill>
              <a:schemeClr val="tx1"/>
            </a:solidFill>
            <a:round/>
            <a:headEnd/>
            <a:tailEnd type="triangle" w="med" len="med"/>
          </a:ln>
        </p:spPr>
        <p:txBody>
          <a:bodyPr>
            <a:spAutoFit/>
          </a:bodyPr>
          <a:lstStyle/>
          <a:p>
            <a:endParaRPr lang="de-DE"/>
          </a:p>
        </p:txBody>
      </p:sp>
      <p:sp>
        <p:nvSpPr>
          <p:cNvPr id="5" name="Line 42">
            <a:extLst>
              <a:ext uri="{FF2B5EF4-FFF2-40B4-BE49-F238E27FC236}">
                <a16:creationId xmlns:a16="http://schemas.microsoft.com/office/drawing/2014/main" id="{E061E508-122F-7541-9A99-18E31A950C58}"/>
              </a:ext>
            </a:extLst>
          </p:cNvPr>
          <p:cNvSpPr>
            <a:spLocks noChangeShapeType="1"/>
          </p:cNvSpPr>
          <p:nvPr>
            <p:custDataLst>
              <p:tags r:id="rId3"/>
            </p:custDataLst>
          </p:nvPr>
        </p:nvSpPr>
        <p:spPr bwMode="auto">
          <a:xfrm flipV="1">
            <a:off x="6931408" y="2511580"/>
            <a:ext cx="0" cy="2731315"/>
          </a:xfrm>
          <a:prstGeom prst="line">
            <a:avLst/>
          </a:prstGeom>
          <a:noFill/>
          <a:ln w="28575">
            <a:solidFill>
              <a:schemeClr val="tx1"/>
            </a:solidFill>
            <a:round/>
            <a:headEnd/>
            <a:tailEnd type="triangle" w="med" len="med"/>
          </a:ln>
        </p:spPr>
        <p:txBody>
          <a:bodyPr>
            <a:spAutoFit/>
          </a:bodyPr>
          <a:lstStyle/>
          <a:p>
            <a:endParaRPr lang="de-DE"/>
          </a:p>
        </p:txBody>
      </p:sp>
      <p:sp>
        <p:nvSpPr>
          <p:cNvPr id="6" name="Line 41">
            <a:extLst>
              <a:ext uri="{FF2B5EF4-FFF2-40B4-BE49-F238E27FC236}">
                <a16:creationId xmlns:a16="http://schemas.microsoft.com/office/drawing/2014/main" id="{2DB51E19-33BB-3540-8098-8D18AEFEADB5}"/>
              </a:ext>
            </a:extLst>
          </p:cNvPr>
          <p:cNvSpPr>
            <a:spLocks noChangeShapeType="1"/>
          </p:cNvSpPr>
          <p:nvPr>
            <p:custDataLst>
              <p:tags r:id="rId4"/>
            </p:custDataLst>
          </p:nvPr>
        </p:nvSpPr>
        <p:spPr bwMode="auto">
          <a:xfrm>
            <a:off x="6919555" y="5242894"/>
            <a:ext cx="3862314" cy="0"/>
          </a:xfrm>
          <a:prstGeom prst="line">
            <a:avLst/>
          </a:prstGeom>
          <a:noFill/>
          <a:ln w="28575">
            <a:solidFill>
              <a:schemeClr val="tx1"/>
            </a:solidFill>
            <a:round/>
            <a:headEnd/>
            <a:tailEnd type="triangle" w="med" len="med"/>
          </a:ln>
        </p:spPr>
        <p:txBody>
          <a:bodyPr>
            <a:spAutoFit/>
          </a:bodyPr>
          <a:lstStyle/>
          <a:p>
            <a:endParaRPr lang="de-DE"/>
          </a:p>
        </p:txBody>
      </p:sp>
      <p:sp>
        <p:nvSpPr>
          <p:cNvPr id="7" name="Freihandform 6">
            <a:extLst>
              <a:ext uri="{FF2B5EF4-FFF2-40B4-BE49-F238E27FC236}">
                <a16:creationId xmlns:a16="http://schemas.microsoft.com/office/drawing/2014/main" id="{E0D3AF14-CCBC-F145-9109-5252BF14F72A}"/>
              </a:ext>
            </a:extLst>
          </p:cNvPr>
          <p:cNvSpPr/>
          <p:nvPr/>
        </p:nvSpPr>
        <p:spPr>
          <a:xfrm>
            <a:off x="1381125" y="2602612"/>
            <a:ext cx="3463925" cy="2315564"/>
          </a:xfrm>
          <a:custGeom>
            <a:avLst/>
            <a:gdLst>
              <a:gd name="connsiteX0" fmla="*/ 0 w 3444875"/>
              <a:gd name="connsiteY0" fmla="*/ 1245482 h 2315558"/>
              <a:gd name="connsiteX1" fmla="*/ 79375 w 3444875"/>
              <a:gd name="connsiteY1" fmla="*/ 1261357 h 2315558"/>
              <a:gd name="connsiteX2" fmla="*/ 114300 w 3444875"/>
              <a:gd name="connsiteY2" fmla="*/ 1302632 h 2315558"/>
              <a:gd name="connsiteX3" fmla="*/ 133350 w 3444875"/>
              <a:gd name="connsiteY3" fmla="*/ 1318507 h 2315558"/>
              <a:gd name="connsiteX4" fmla="*/ 161925 w 3444875"/>
              <a:gd name="connsiteY4" fmla="*/ 1404232 h 2315558"/>
              <a:gd name="connsiteX5" fmla="*/ 193675 w 3444875"/>
              <a:gd name="connsiteY5" fmla="*/ 1455032 h 2315558"/>
              <a:gd name="connsiteX6" fmla="*/ 238125 w 3444875"/>
              <a:gd name="connsiteY6" fmla="*/ 1493132 h 2315558"/>
              <a:gd name="connsiteX7" fmla="*/ 295275 w 3444875"/>
              <a:gd name="connsiteY7" fmla="*/ 1521707 h 2315558"/>
              <a:gd name="connsiteX8" fmla="*/ 358775 w 3444875"/>
              <a:gd name="connsiteY8" fmla="*/ 1524882 h 2315558"/>
              <a:gd name="connsiteX9" fmla="*/ 415925 w 3444875"/>
              <a:gd name="connsiteY9" fmla="*/ 1483607 h 2315558"/>
              <a:gd name="connsiteX10" fmla="*/ 447675 w 3444875"/>
              <a:gd name="connsiteY10" fmla="*/ 1404232 h 2315558"/>
              <a:gd name="connsiteX11" fmla="*/ 466725 w 3444875"/>
              <a:gd name="connsiteY11" fmla="*/ 1331207 h 2315558"/>
              <a:gd name="connsiteX12" fmla="*/ 485775 w 3444875"/>
              <a:gd name="connsiteY12" fmla="*/ 1201032 h 2315558"/>
              <a:gd name="connsiteX13" fmla="*/ 495300 w 3444875"/>
              <a:gd name="connsiteY13" fmla="*/ 1118482 h 2315558"/>
              <a:gd name="connsiteX14" fmla="*/ 504825 w 3444875"/>
              <a:gd name="connsiteY14" fmla="*/ 1007357 h 2315558"/>
              <a:gd name="connsiteX15" fmla="*/ 514350 w 3444875"/>
              <a:gd name="connsiteY15" fmla="*/ 864482 h 2315558"/>
              <a:gd name="connsiteX16" fmla="*/ 520700 w 3444875"/>
              <a:gd name="connsiteY16" fmla="*/ 753357 h 2315558"/>
              <a:gd name="connsiteX17" fmla="*/ 523875 w 3444875"/>
              <a:gd name="connsiteY17" fmla="*/ 661282 h 2315558"/>
              <a:gd name="connsiteX18" fmla="*/ 539750 w 3444875"/>
              <a:gd name="connsiteY18" fmla="*/ 515232 h 2315558"/>
              <a:gd name="connsiteX19" fmla="*/ 555625 w 3444875"/>
              <a:gd name="connsiteY19" fmla="*/ 334257 h 2315558"/>
              <a:gd name="connsiteX20" fmla="*/ 571500 w 3444875"/>
              <a:gd name="connsiteY20" fmla="*/ 229482 h 2315558"/>
              <a:gd name="connsiteX21" fmla="*/ 606425 w 3444875"/>
              <a:gd name="connsiteY21" fmla="*/ 178682 h 2315558"/>
              <a:gd name="connsiteX22" fmla="*/ 654050 w 3444875"/>
              <a:gd name="connsiteY22" fmla="*/ 242182 h 2315558"/>
              <a:gd name="connsiteX23" fmla="*/ 669925 w 3444875"/>
              <a:gd name="connsiteY23" fmla="*/ 553332 h 2315558"/>
              <a:gd name="connsiteX24" fmla="*/ 676275 w 3444875"/>
              <a:gd name="connsiteY24" fmla="*/ 762882 h 2315558"/>
              <a:gd name="connsiteX25" fmla="*/ 698500 w 3444875"/>
              <a:gd name="connsiteY25" fmla="*/ 962907 h 2315558"/>
              <a:gd name="connsiteX26" fmla="*/ 723900 w 3444875"/>
              <a:gd name="connsiteY26" fmla="*/ 908932 h 2315558"/>
              <a:gd name="connsiteX27" fmla="*/ 755650 w 3444875"/>
              <a:gd name="connsiteY27" fmla="*/ 1029582 h 2315558"/>
              <a:gd name="connsiteX28" fmla="*/ 768350 w 3444875"/>
              <a:gd name="connsiteY28" fmla="*/ 1181982 h 2315558"/>
              <a:gd name="connsiteX29" fmla="*/ 787400 w 3444875"/>
              <a:gd name="connsiteY29" fmla="*/ 1401057 h 2315558"/>
              <a:gd name="connsiteX30" fmla="*/ 787400 w 3444875"/>
              <a:gd name="connsiteY30" fmla="*/ 1426457 h 2315558"/>
              <a:gd name="connsiteX31" fmla="*/ 927100 w 3444875"/>
              <a:gd name="connsiteY31" fmla="*/ 1489957 h 2315558"/>
              <a:gd name="connsiteX32" fmla="*/ 917575 w 3444875"/>
              <a:gd name="connsiteY32" fmla="*/ 1515357 h 2315558"/>
              <a:gd name="connsiteX33" fmla="*/ 930275 w 3444875"/>
              <a:gd name="connsiteY33" fmla="*/ 1569332 h 2315558"/>
              <a:gd name="connsiteX34" fmla="*/ 1012825 w 3444875"/>
              <a:gd name="connsiteY34" fmla="*/ 1645532 h 2315558"/>
              <a:gd name="connsiteX35" fmla="*/ 1050925 w 3444875"/>
              <a:gd name="connsiteY35" fmla="*/ 1594732 h 2315558"/>
              <a:gd name="connsiteX36" fmla="*/ 1069975 w 3444875"/>
              <a:gd name="connsiteY36" fmla="*/ 1556632 h 2315558"/>
              <a:gd name="connsiteX37" fmla="*/ 1117600 w 3444875"/>
              <a:gd name="connsiteY37" fmla="*/ 1683632 h 2315558"/>
              <a:gd name="connsiteX38" fmla="*/ 1168400 w 3444875"/>
              <a:gd name="connsiteY38" fmla="*/ 1829682 h 2315558"/>
              <a:gd name="connsiteX39" fmla="*/ 1193800 w 3444875"/>
              <a:gd name="connsiteY39" fmla="*/ 1855082 h 2315558"/>
              <a:gd name="connsiteX40" fmla="*/ 1241425 w 3444875"/>
              <a:gd name="connsiteY40" fmla="*/ 1826507 h 2315558"/>
              <a:gd name="connsiteX41" fmla="*/ 1285875 w 3444875"/>
              <a:gd name="connsiteY41" fmla="*/ 1870957 h 2315558"/>
              <a:gd name="connsiteX42" fmla="*/ 1311275 w 3444875"/>
              <a:gd name="connsiteY42" fmla="*/ 1928107 h 2315558"/>
              <a:gd name="connsiteX43" fmla="*/ 1343025 w 3444875"/>
              <a:gd name="connsiteY43" fmla="*/ 2077332 h 2315558"/>
              <a:gd name="connsiteX44" fmla="*/ 1358900 w 3444875"/>
              <a:gd name="connsiteY44" fmla="*/ 2112257 h 2315558"/>
              <a:gd name="connsiteX45" fmla="*/ 1438275 w 3444875"/>
              <a:gd name="connsiteY45" fmla="*/ 2058282 h 2315558"/>
              <a:gd name="connsiteX46" fmla="*/ 1476375 w 3444875"/>
              <a:gd name="connsiteY46" fmla="*/ 2090032 h 2315558"/>
              <a:gd name="connsiteX47" fmla="*/ 1533525 w 3444875"/>
              <a:gd name="connsiteY47" fmla="*/ 2175757 h 2315558"/>
              <a:gd name="connsiteX48" fmla="*/ 1616075 w 3444875"/>
              <a:gd name="connsiteY48" fmla="*/ 2223382 h 2315558"/>
              <a:gd name="connsiteX49" fmla="*/ 1711325 w 3444875"/>
              <a:gd name="connsiteY49" fmla="*/ 2315457 h 2315558"/>
              <a:gd name="connsiteX50" fmla="*/ 1765300 w 3444875"/>
              <a:gd name="connsiteY50" fmla="*/ 2204332 h 2315558"/>
              <a:gd name="connsiteX51" fmla="*/ 1784350 w 3444875"/>
              <a:gd name="connsiteY51" fmla="*/ 2105907 h 2315558"/>
              <a:gd name="connsiteX52" fmla="*/ 1870075 w 3444875"/>
              <a:gd name="connsiteY52" fmla="*/ 2153532 h 2315558"/>
              <a:gd name="connsiteX53" fmla="*/ 1927225 w 3444875"/>
              <a:gd name="connsiteY53" fmla="*/ 2226557 h 2315558"/>
              <a:gd name="connsiteX54" fmla="*/ 1952625 w 3444875"/>
              <a:gd name="connsiteY54" fmla="*/ 2229732 h 2315558"/>
              <a:gd name="connsiteX55" fmla="*/ 2006600 w 3444875"/>
              <a:gd name="connsiteY55" fmla="*/ 2004307 h 2315558"/>
              <a:gd name="connsiteX56" fmla="*/ 2038350 w 3444875"/>
              <a:gd name="connsiteY56" fmla="*/ 1864607 h 2315558"/>
              <a:gd name="connsiteX57" fmla="*/ 2063750 w 3444875"/>
              <a:gd name="connsiteY57" fmla="*/ 1826507 h 2315558"/>
              <a:gd name="connsiteX58" fmla="*/ 2082800 w 3444875"/>
              <a:gd name="connsiteY58" fmla="*/ 2023357 h 2315558"/>
              <a:gd name="connsiteX59" fmla="*/ 2089150 w 3444875"/>
              <a:gd name="connsiteY59" fmla="*/ 2112257 h 2315558"/>
              <a:gd name="connsiteX60" fmla="*/ 2108200 w 3444875"/>
              <a:gd name="connsiteY60" fmla="*/ 2175757 h 2315558"/>
              <a:gd name="connsiteX61" fmla="*/ 2162175 w 3444875"/>
              <a:gd name="connsiteY61" fmla="*/ 1626482 h 2315558"/>
              <a:gd name="connsiteX62" fmla="*/ 2187575 w 3444875"/>
              <a:gd name="connsiteY62" fmla="*/ 1216907 h 2315558"/>
              <a:gd name="connsiteX63" fmla="*/ 2219325 w 3444875"/>
              <a:gd name="connsiteY63" fmla="*/ 1004182 h 2315558"/>
              <a:gd name="connsiteX64" fmla="*/ 2244725 w 3444875"/>
              <a:gd name="connsiteY64" fmla="*/ 959732 h 2315558"/>
              <a:gd name="connsiteX65" fmla="*/ 2282825 w 3444875"/>
              <a:gd name="connsiteY65" fmla="*/ 1035932 h 2315558"/>
              <a:gd name="connsiteX66" fmla="*/ 2317750 w 3444875"/>
              <a:gd name="connsiteY66" fmla="*/ 715257 h 2315558"/>
              <a:gd name="connsiteX67" fmla="*/ 2343150 w 3444875"/>
              <a:gd name="connsiteY67" fmla="*/ 378707 h 2315558"/>
              <a:gd name="connsiteX68" fmla="*/ 2378075 w 3444875"/>
              <a:gd name="connsiteY68" fmla="*/ 248532 h 2315558"/>
              <a:gd name="connsiteX69" fmla="*/ 2413000 w 3444875"/>
              <a:gd name="connsiteY69" fmla="*/ 102482 h 2315558"/>
              <a:gd name="connsiteX70" fmla="*/ 2432050 w 3444875"/>
              <a:gd name="connsiteY70" fmla="*/ 882 h 2315558"/>
              <a:gd name="connsiteX71" fmla="*/ 2470150 w 3444875"/>
              <a:gd name="connsiteY71" fmla="*/ 159632 h 2315558"/>
              <a:gd name="connsiteX72" fmla="*/ 2501900 w 3444875"/>
              <a:gd name="connsiteY72" fmla="*/ 566032 h 2315558"/>
              <a:gd name="connsiteX73" fmla="*/ 2543175 w 3444875"/>
              <a:gd name="connsiteY73" fmla="*/ 1023232 h 2315558"/>
              <a:gd name="connsiteX74" fmla="*/ 2590800 w 3444875"/>
              <a:gd name="connsiteY74" fmla="*/ 1397882 h 2315558"/>
              <a:gd name="connsiteX75" fmla="*/ 2622550 w 3444875"/>
              <a:gd name="connsiteY75" fmla="*/ 1582032 h 2315558"/>
              <a:gd name="connsiteX76" fmla="*/ 2654300 w 3444875"/>
              <a:gd name="connsiteY76" fmla="*/ 1642357 h 2315558"/>
              <a:gd name="connsiteX77" fmla="*/ 2692400 w 3444875"/>
              <a:gd name="connsiteY77" fmla="*/ 1620132 h 2315558"/>
              <a:gd name="connsiteX78" fmla="*/ 2740025 w 3444875"/>
              <a:gd name="connsiteY78" fmla="*/ 1724907 h 2315558"/>
              <a:gd name="connsiteX79" fmla="*/ 2787650 w 3444875"/>
              <a:gd name="connsiteY79" fmla="*/ 1804282 h 2315558"/>
              <a:gd name="connsiteX80" fmla="*/ 2851150 w 3444875"/>
              <a:gd name="connsiteY80" fmla="*/ 1785232 h 2315558"/>
              <a:gd name="connsiteX81" fmla="*/ 2889250 w 3444875"/>
              <a:gd name="connsiteY81" fmla="*/ 1842382 h 2315558"/>
              <a:gd name="connsiteX82" fmla="*/ 2936875 w 3444875"/>
              <a:gd name="connsiteY82" fmla="*/ 1902707 h 2315558"/>
              <a:gd name="connsiteX83" fmla="*/ 2962275 w 3444875"/>
              <a:gd name="connsiteY83" fmla="*/ 1905882 h 2315558"/>
              <a:gd name="connsiteX84" fmla="*/ 2984500 w 3444875"/>
              <a:gd name="connsiteY84" fmla="*/ 1816982 h 2315558"/>
              <a:gd name="connsiteX85" fmla="*/ 3003550 w 3444875"/>
              <a:gd name="connsiteY85" fmla="*/ 1731257 h 2315558"/>
              <a:gd name="connsiteX86" fmla="*/ 3044825 w 3444875"/>
              <a:gd name="connsiteY86" fmla="*/ 1686807 h 2315558"/>
              <a:gd name="connsiteX87" fmla="*/ 3098800 w 3444875"/>
              <a:gd name="connsiteY87" fmla="*/ 1683632 h 2315558"/>
              <a:gd name="connsiteX88" fmla="*/ 3133725 w 3444875"/>
              <a:gd name="connsiteY88" fmla="*/ 1680457 h 2315558"/>
              <a:gd name="connsiteX89" fmla="*/ 3168650 w 3444875"/>
              <a:gd name="connsiteY89" fmla="*/ 1728082 h 2315558"/>
              <a:gd name="connsiteX90" fmla="*/ 3197225 w 3444875"/>
              <a:gd name="connsiteY90" fmla="*/ 1845557 h 2315558"/>
              <a:gd name="connsiteX91" fmla="*/ 3219450 w 3444875"/>
              <a:gd name="connsiteY91" fmla="*/ 1931282 h 2315558"/>
              <a:gd name="connsiteX92" fmla="*/ 3263900 w 3444875"/>
              <a:gd name="connsiteY92" fmla="*/ 2001132 h 2315558"/>
              <a:gd name="connsiteX93" fmla="*/ 3324225 w 3444875"/>
              <a:gd name="connsiteY93" fmla="*/ 1994782 h 2315558"/>
              <a:gd name="connsiteX94" fmla="*/ 3375025 w 3444875"/>
              <a:gd name="connsiteY94" fmla="*/ 1943982 h 2315558"/>
              <a:gd name="connsiteX95" fmla="*/ 3394075 w 3444875"/>
              <a:gd name="connsiteY95" fmla="*/ 1982082 h 2315558"/>
              <a:gd name="connsiteX96" fmla="*/ 3444875 w 3444875"/>
              <a:gd name="connsiteY96" fmla="*/ 2029707 h 2315558"/>
              <a:gd name="connsiteX0" fmla="*/ 0 w 3444875"/>
              <a:gd name="connsiteY0" fmla="*/ 1245482 h 2315558"/>
              <a:gd name="connsiteX1" fmla="*/ 79375 w 3444875"/>
              <a:gd name="connsiteY1" fmla="*/ 1261357 h 2315558"/>
              <a:gd name="connsiteX2" fmla="*/ 114300 w 3444875"/>
              <a:gd name="connsiteY2" fmla="*/ 1302632 h 2315558"/>
              <a:gd name="connsiteX3" fmla="*/ 133350 w 3444875"/>
              <a:gd name="connsiteY3" fmla="*/ 1318507 h 2315558"/>
              <a:gd name="connsiteX4" fmla="*/ 161925 w 3444875"/>
              <a:gd name="connsiteY4" fmla="*/ 1404232 h 2315558"/>
              <a:gd name="connsiteX5" fmla="*/ 193675 w 3444875"/>
              <a:gd name="connsiteY5" fmla="*/ 1455032 h 2315558"/>
              <a:gd name="connsiteX6" fmla="*/ 238125 w 3444875"/>
              <a:gd name="connsiteY6" fmla="*/ 1493132 h 2315558"/>
              <a:gd name="connsiteX7" fmla="*/ 295275 w 3444875"/>
              <a:gd name="connsiteY7" fmla="*/ 1521707 h 2315558"/>
              <a:gd name="connsiteX8" fmla="*/ 358775 w 3444875"/>
              <a:gd name="connsiteY8" fmla="*/ 1524882 h 2315558"/>
              <a:gd name="connsiteX9" fmla="*/ 415925 w 3444875"/>
              <a:gd name="connsiteY9" fmla="*/ 1483607 h 2315558"/>
              <a:gd name="connsiteX10" fmla="*/ 447675 w 3444875"/>
              <a:gd name="connsiteY10" fmla="*/ 1404232 h 2315558"/>
              <a:gd name="connsiteX11" fmla="*/ 466725 w 3444875"/>
              <a:gd name="connsiteY11" fmla="*/ 1331207 h 2315558"/>
              <a:gd name="connsiteX12" fmla="*/ 485775 w 3444875"/>
              <a:gd name="connsiteY12" fmla="*/ 1201032 h 2315558"/>
              <a:gd name="connsiteX13" fmla="*/ 495300 w 3444875"/>
              <a:gd name="connsiteY13" fmla="*/ 1118482 h 2315558"/>
              <a:gd name="connsiteX14" fmla="*/ 504825 w 3444875"/>
              <a:gd name="connsiteY14" fmla="*/ 1007357 h 2315558"/>
              <a:gd name="connsiteX15" fmla="*/ 514350 w 3444875"/>
              <a:gd name="connsiteY15" fmla="*/ 864482 h 2315558"/>
              <a:gd name="connsiteX16" fmla="*/ 520700 w 3444875"/>
              <a:gd name="connsiteY16" fmla="*/ 753357 h 2315558"/>
              <a:gd name="connsiteX17" fmla="*/ 523875 w 3444875"/>
              <a:gd name="connsiteY17" fmla="*/ 661282 h 2315558"/>
              <a:gd name="connsiteX18" fmla="*/ 539750 w 3444875"/>
              <a:gd name="connsiteY18" fmla="*/ 515232 h 2315558"/>
              <a:gd name="connsiteX19" fmla="*/ 555625 w 3444875"/>
              <a:gd name="connsiteY19" fmla="*/ 334257 h 2315558"/>
              <a:gd name="connsiteX20" fmla="*/ 571500 w 3444875"/>
              <a:gd name="connsiteY20" fmla="*/ 229482 h 2315558"/>
              <a:gd name="connsiteX21" fmla="*/ 606425 w 3444875"/>
              <a:gd name="connsiteY21" fmla="*/ 178682 h 2315558"/>
              <a:gd name="connsiteX22" fmla="*/ 654050 w 3444875"/>
              <a:gd name="connsiteY22" fmla="*/ 242182 h 2315558"/>
              <a:gd name="connsiteX23" fmla="*/ 669925 w 3444875"/>
              <a:gd name="connsiteY23" fmla="*/ 553332 h 2315558"/>
              <a:gd name="connsiteX24" fmla="*/ 682625 w 3444875"/>
              <a:gd name="connsiteY24" fmla="*/ 772407 h 2315558"/>
              <a:gd name="connsiteX25" fmla="*/ 698500 w 3444875"/>
              <a:gd name="connsiteY25" fmla="*/ 962907 h 2315558"/>
              <a:gd name="connsiteX26" fmla="*/ 723900 w 3444875"/>
              <a:gd name="connsiteY26" fmla="*/ 908932 h 2315558"/>
              <a:gd name="connsiteX27" fmla="*/ 755650 w 3444875"/>
              <a:gd name="connsiteY27" fmla="*/ 1029582 h 2315558"/>
              <a:gd name="connsiteX28" fmla="*/ 768350 w 3444875"/>
              <a:gd name="connsiteY28" fmla="*/ 1181982 h 2315558"/>
              <a:gd name="connsiteX29" fmla="*/ 787400 w 3444875"/>
              <a:gd name="connsiteY29" fmla="*/ 1401057 h 2315558"/>
              <a:gd name="connsiteX30" fmla="*/ 787400 w 3444875"/>
              <a:gd name="connsiteY30" fmla="*/ 1426457 h 2315558"/>
              <a:gd name="connsiteX31" fmla="*/ 927100 w 3444875"/>
              <a:gd name="connsiteY31" fmla="*/ 1489957 h 2315558"/>
              <a:gd name="connsiteX32" fmla="*/ 917575 w 3444875"/>
              <a:gd name="connsiteY32" fmla="*/ 1515357 h 2315558"/>
              <a:gd name="connsiteX33" fmla="*/ 930275 w 3444875"/>
              <a:gd name="connsiteY33" fmla="*/ 1569332 h 2315558"/>
              <a:gd name="connsiteX34" fmla="*/ 1012825 w 3444875"/>
              <a:gd name="connsiteY34" fmla="*/ 1645532 h 2315558"/>
              <a:gd name="connsiteX35" fmla="*/ 1050925 w 3444875"/>
              <a:gd name="connsiteY35" fmla="*/ 1594732 h 2315558"/>
              <a:gd name="connsiteX36" fmla="*/ 1069975 w 3444875"/>
              <a:gd name="connsiteY36" fmla="*/ 1556632 h 2315558"/>
              <a:gd name="connsiteX37" fmla="*/ 1117600 w 3444875"/>
              <a:gd name="connsiteY37" fmla="*/ 1683632 h 2315558"/>
              <a:gd name="connsiteX38" fmla="*/ 1168400 w 3444875"/>
              <a:gd name="connsiteY38" fmla="*/ 1829682 h 2315558"/>
              <a:gd name="connsiteX39" fmla="*/ 1193800 w 3444875"/>
              <a:gd name="connsiteY39" fmla="*/ 1855082 h 2315558"/>
              <a:gd name="connsiteX40" fmla="*/ 1241425 w 3444875"/>
              <a:gd name="connsiteY40" fmla="*/ 1826507 h 2315558"/>
              <a:gd name="connsiteX41" fmla="*/ 1285875 w 3444875"/>
              <a:gd name="connsiteY41" fmla="*/ 1870957 h 2315558"/>
              <a:gd name="connsiteX42" fmla="*/ 1311275 w 3444875"/>
              <a:gd name="connsiteY42" fmla="*/ 1928107 h 2315558"/>
              <a:gd name="connsiteX43" fmla="*/ 1343025 w 3444875"/>
              <a:gd name="connsiteY43" fmla="*/ 2077332 h 2315558"/>
              <a:gd name="connsiteX44" fmla="*/ 1358900 w 3444875"/>
              <a:gd name="connsiteY44" fmla="*/ 2112257 h 2315558"/>
              <a:gd name="connsiteX45" fmla="*/ 1438275 w 3444875"/>
              <a:gd name="connsiteY45" fmla="*/ 2058282 h 2315558"/>
              <a:gd name="connsiteX46" fmla="*/ 1476375 w 3444875"/>
              <a:gd name="connsiteY46" fmla="*/ 2090032 h 2315558"/>
              <a:gd name="connsiteX47" fmla="*/ 1533525 w 3444875"/>
              <a:gd name="connsiteY47" fmla="*/ 2175757 h 2315558"/>
              <a:gd name="connsiteX48" fmla="*/ 1616075 w 3444875"/>
              <a:gd name="connsiteY48" fmla="*/ 2223382 h 2315558"/>
              <a:gd name="connsiteX49" fmla="*/ 1711325 w 3444875"/>
              <a:gd name="connsiteY49" fmla="*/ 2315457 h 2315558"/>
              <a:gd name="connsiteX50" fmla="*/ 1765300 w 3444875"/>
              <a:gd name="connsiteY50" fmla="*/ 2204332 h 2315558"/>
              <a:gd name="connsiteX51" fmla="*/ 1784350 w 3444875"/>
              <a:gd name="connsiteY51" fmla="*/ 2105907 h 2315558"/>
              <a:gd name="connsiteX52" fmla="*/ 1870075 w 3444875"/>
              <a:gd name="connsiteY52" fmla="*/ 2153532 h 2315558"/>
              <a:gd name="connsiteX53" fmla="*/ 1927225 w 3444875"/>
              <a:gd name="connsiteY53" fmla="*/ 2226557 h 2315558"/>
              <a:gd name="connsiteX54" fmla="*/ 1952625 w 3444875"/>
              <a:gd name="connsiteY54" fmla="*/ 2229732 h 2315558"/>
              <a:gd name="connsiteX55" fmla="*/ 2006600 w 3444875"/>
              <a:gd name="connsiteY55" fmla="*/ 2004307 h 2315558"/>
              <a:gd name="connsiteX56" fmla="*/ 2038350 w 3444875"/>
              <a:gd name="connsiteY56" fmla="*/ 1864607 h 2315558"/>
              <a:gd name="connsiteX57" fmla="*/ 2063750 w 3444875"/>
              <a:gd name="connsiteY57" fmla="*/ 1826507 h 2315558"/>
              <a:gd name="connsiteX58" fmla="*/ 2082800 w 3444875"/>
              <a:gd name="connsiteY58" fmla="*/ 2023357 h 2315558"/>
              <a:gd name="connsiteX59" fmla="*/ 2089150 w 3444875"/>
              <a:gd name="connsiteY59" fmla="*/ 2112257 h 2315558"/>
              <a:gd name="connsiteX60" fmla="*/ 2108200 w 3444875"/>
              <a:gd name="connsiteY60" fmla="*/ 2175757 h 2315558"/>
              <a:gd name="connsiteX61" fmla="*/ 2162175 w 3444875"/>
              <a:gd name="connsiteY61" fmla="*/ 1626482 h 2315558"/>
              <a:gd name="connsiteX62" fmla="*/ 2187575 w 3444875"/>
              <a:gd name="connsiteY62" fmla="*/ 1216907 h 2315558"/>
              <a:gd name="connsiteX63" fmla="*/ 2219325 w 3444875"/>
              <a:gd name="connsiteY63" fmla="*/ 1004182 h 2315558"/>
              <a:gd name="connsiteX64" fmla="*/ 2244725 w 3444875"/>
              <a:gd name="connsiteY64" fmla="*/ 959732 h 2315558"/>
              <a:gd name="connsiteX65" fmla="*/ 2282825 w 3444875"/>
              <a:gd name="connsiteY65" fmla="*/ 1035932 h 2315558"/>
              <a:gd name="connsiteX66" fmla="*/ 2317750 w 3444875"/>
              <a:gd name="connsiteY66" fmla="*/ 715257 h 2315558"/>
              <a:gd name="connsiteX67" fmla="*/ 2343150 w 3444875"/>
              <a:gd name="connsiteY67" fmla="*/ 378707 h 2315558"/>
              <a:gd name="connsiteX68" fmla="*/ 2378075 w 3444875"/>
              <a:gd name="connsiteY68" fmla="*/ 248532 h 2315558"/>
              <a:gd name="connsiteX69" fmla="*/ 2413000 w 3444875"/>
              <a:gd name="connsiteY69" fmla="*/ 102482 h 2315558"/>
              <a:gd name="connsiteX70" fmla="*/ 2432050 w 3444875"/>
              <a:gd name="connsiteY70" fmla="*/ 882 h 2315558"/>
              <a:gd name="connsiteX71" fmla="*/ 2470150 w 3444875"/>
              <a:gd name="connsiteY71" fmla="*/ 159632 h 2315558"/>
              <a:gd name="connsiteX72" fmla="*/ 2501900 w 3444875"/>
              <a:gd name="connsiteY72" fmla="*/ 566032 h 2315558"/>
              <a:gd name="connsiteX73" fmla="*/ 2543175 w 3444875"/>
              <a:gd name="connsiteY73" fmla="*/ 1023232 h 2315558"/>
              <a:gd name="connsiteX74" fmla="*/ 2590800 w 3444875"/>
              <a:gd name="connsiteY74" fmla="*/ 1397882 h 2315558"/>
              <a:gd name="connsiteX75" fmla="*/ 2622550 w 3444875"/>
              <a:gd name="connsiteY75" fmla="*/ 1582032 h 2315558"/>
              <a:gd name="connsiteX76" fmla="*/ 2654300 w 3444875"/>
              <a:gd name="connsiteY76" fmla="*/ 1642357 h 2315558"/>
              <a:gd name="connsiteX77" fmla="*/ 2692400 w 3444875"/>
              <a:gd name="connsiteY77" fmla="*/ 1620132 h 2315558"/>
              <a:gd name="connsiteX78" fmla="*/ 2740025 w 3444875"/>
              <a:gd name="connsiteY78" fmla="*/ 1724907 h 2315558"/>
              <a:gd name="connsiteX79" fmla="*/ 2787650 w 3444875"/>
              <a:gd name="connsiteY79" fmla="*/ 1804282 h 2315558"/>
              <a:gd name="connsiteX80" fmla="*/ 2851150 w 3444875"/>
              <a:gd name="connsiteY80" fmla="*/ 1785232 h 2315558"/>
              <a:gd name="connsiteX81" fmla="*/ 2889250 w 3444875"/>
              <a:gd name="connsiteY81" fmla="*/ 1842382 h 2315558"/>
              <a:gd name="connsiteX82" fmla="*/ 2936875 w 3444875"/>
              <a:gd name="connsiteY82" fmla="*/ 1902707 h 2315558"/>
              <a:gd name="connsiteX83" fmla="*/ 2962275 w 3444875"/>
              <a:gd name="connsiteY83" fmla="*/ 1905882 h 2315558"/>
              <a:gd name="connsiteX84" fmla="*/ 2984500 w 3444875"/>
              <a:gd name="connsiteY84" fmla="*/ 1816982 h 2315558"/>
              <a:gd name="connsiteX85" fmla="*/ 3003550 w 3444875"/>
              <a:gd name="connsiteY85" fmla="*/ 1731257 h 2315558"/>
              <a:gd name="connsiteX86" fmla="*/ 3044825 w 3444875"/>
              <a:gd name="connsiteY86" fmla="*/ 1686807 h 2315558"/>
              <a:gd name="connsiteX87" fmla="*/ 3098800 w 3444875"/>
              <a:gd name="connsiteY87" fmla="*/ 1683632 h 2315558"/>
              <a:gd name="connsiteX88" fmla="*/ 3133725 w 3444875"/>
              <a:gd name="connsiteY88" fmla="*/ 1680457 h 2315558"/>
              <a:gd name="connsiteX89" fmla="*/ 3168650 w 3444875"/>
              <a:gd name="connsiteY89" fmla="*/ 1728082 h 2315558"/>
              <a:gd name="connsiteX90" fmla="*/ 3197225 w 3444875"/>
              <a:gd name="connsiteY90" fmla="*/ 1845557 h 2315558"/>
              <a:gd name="connsiteX91" fmla="*/ 3219450 w 3444875"/>
              <a:gd name="connsiteY91" fmla="*/ 1931282 h 2315558"/>
              <a:gd name="connsiteX92" fmla="*/ 3263900 w 3444875"/>
              <a:gd name="connsiteY92" fmla="*/ 2001132 h 2315558"/>
              <a:gd name="connsiteX93" fmla="*/ 3324225 w 3444875"/>
              <a:gd name="connsiteY93" fmla="*/ 1994782 h 2315558"/>
              <a:gd name="connsiteX94" fmla="*/ 3375025 w 3444875"/>
              <a:gd name="connsiteY94" fmla="*/ 1943982 h 2315558"/>
              <a:gd name="connsiteX95" fmla="*/ 3394075 w 3444875"/>
              <a:gd name="connsiteY95" fmla="*/ 1982082 h 2315558"/>
              <a:gd name="connsiteX96" fmla="*/ 3444875 w 3444875"/>
              <a:gd name="connsiteY96" fmla="*/ 2029707 h 2315558"/>
              <a:gd name="connsiteX0" fmla="*/ 0 w 3444875"/>
              <a:gd name="connsiteY0" fmla="*/ 1245482 h 2315558"/>
              <a:gd name="connsiteX1" fmla="*/ 79375 w 3444875"/>
              <a:gd name="connsiteY1" fmla="*/ 1261357 h 2315558"/>
              <a:gd name="connsiteX2" fmla="*/ 114300 w 3444875"/>
              <a:gd name="connsiteY2" fmla="*/ 1302632 h 2315558"/>
              <a:gd name="connsiteX3" fmla="*/ 133350 w 3444875"/>
              <a:gd name="connsiteY3" fmla="*/ 1318507 h 2315558"/>
              <a:gd name="connsiteX4" fmla="*/ 161925 w 3444875"/>
              <a:gd name="connsiteY4" fmla="*/ 1404232 h 2315558"/>
              <a:gd name="connsiteX5" fmla="*/ 193675 w 3444875"/>
              <a:gd name="connsiteY5" fmla="*/ 1455032 h 2315558"/>
              <a:gd name="connsiteX6" fmla="*/ 238125 w 3444875"/>
              <a:gd name="connsiteY6" fmla="*/ 1493132 h 2315558"/>
              <a:gd name="connsiteX7" fmla="*/ 295275 w 3444875"/>
              <a:gd name="connsiteY7" fmla="*/ 1521707 h 2315558"/>
              <a:gd name="connsiteX8" fmla="*/ 358775 w 3444875"/>
              <a:gd name="connsiteY8" fmla="*/ 1524882 h 2315558"/>
              <a:gd name="connsiteX9" fmla="*/ 415925 w 3444875"/>
              <a:gd name="connsiteY9" fmla="*/ 1483607 h 2315558"/>
              <a:gd name="connsiteX10" fmla="*/ 447675 w 3444875"/>
              <a:gd name="connsiteY10" fmla="*/ 1404232 h 2315558"/>
              <a:gd name="connsiteX11" fmla="*/ 466725 w 3444875"/>
              <a:gd name="connsiteY11" fmla="*/ 1331207 h 2315558"/>
              <a:gd name="connsiteX12" fmla="*/ 485775 w 3444875"/>
              <a:gd name="connsiteY12" fmla="*/ 1201032 h 2315558"/>
              <a:gd name="connsiteX13" fmla="*/ 495300 w 3444875"/>
              <a:gd name="connsiteY13" fmla="*/ 1118482 h 2315558"/>
              <a:gd name="connsiteX14" fmla="*/ 504825 w 3444875"/>
              <a:gd name="connsiteY14" fmla="*/ 1007357 h 2315558"/>
              <a:gd name="connsiteX15" fmla="*/ 514350 w 3444875"/>
              <a:gd name="connsiteY15" fmla="*/ 864482 h 2315558"/>
              <a:gd name="connsiteX16" fmla="*/ 520700 w 3444875"/>
              <a:gd name="connsiteY16" fmla="*/ 753357 h 2315558"/>
              <a:gd name="connsiteX17" fmla="*/ 523875 w 3444875"/>
              <a:gd name="connsiteY17" fmla="*/ 661282 h 2315558"/>
              <a:gd name="connsiteX18" fmla="*/ 539750 w 3444875"/>
              <a:gd name="connsiteY18" fmla="*/ 515232 h 2315558"/>
              <a:gd name="connsiteX19" fmla="*/ 555625 w 3444875"/>
              <a:gd name="connsiteY19" fmla="*/ 334257 h 2315558"/>
              <a:gd name="connsiteX20" fmla="*/ 571500 w 3444875"/>
              <a:gd name="connsiteY20" fmla="*/ 229482 h 2315558"/>
              <a:gd name="connsiteX21" fmla="*/ 606425 w 3444875"/>
              <a:gd name="connsiteY21" fmla="*/ 178682 h 2315558"/>
              <a:gd name="connsiteX22" fmla="*/ 654050 w 3444875"/>
              <a:gd name="connsiteY22" fmla="*/ 242182 h 2315558"/>
              <a:gd name="connsiteX23" fmla="*/ 669925 w 3444875"/>
              <a:gd name="connsiteY23" fmla="*/ 553332 h 2315558"/>
              <a:gd name="connsiteX24" fmla="*/ 682625 w 3444875"/>
              <a:gd name="connsiteY24" fmla="*/ 772407 h 2315558"/>
              <a:gd name="connsiteX25" fmla="*/ 698500 w 3444875"/>
              <a:gd name="connsiteY25" fmla="*/ 962907 h 2315558"/>
              <a:gd name="connsiteX26" fmla="*/ 723900 w 3444875"/>
              <a:gd name="connsiteY26" fmla="*/ 908932 h 2315558"/>
              <a:gd name="connsiteX27" fmla="*/ 755650 w 3444875"/>
              <a:gd name="connsiteY27" fmla="*/ 1029582 h 2315558"/>
              <a:gd name="connsiteX28" fmla="*/ 777875 w 3444875"/>
              <a:gd name="connsiteY28" fmla="*/ 1188332 h 2315558"/>
              <a:gd name="connsiteX29" fmla="*/ 787400 w 3444875"/>
              <a:gd name="connsiteY29" fmla="*/ 1401057 h 2315558"/>
              <a:gd name="connsiteX30" fmla="*/ 787400 w 3444875"/>
              <a:gd name="connsiteY30" fmla="*/ 1426457 h 2315558"/>
              <a:gd name="connsiteX31" fmla="*/ 927100 w 3444875"/>
              <a:gd name="connsiteY31" fmla="*/ 1489957 h 2315558"/>
              <a:gd name="connsiteX32" fmla="*/ 917575 w 3444875"/>
              <a:gd name="connsiteY32" fmla="*/ 1515357 h 2315558"/>
              <a:gd name="connsiteX33" fmla="*/ 930275 w 3444875"/>
              <a:gd name="connsiteY33" fmla="*/ 1569332 h 2315558"/>
              <a:gd name="connsiteX34" fmla="*/ 1012825 w 3444875"/>
              <a:gd name="connsiteY34" fmla="*/ 1645532 h 2315558"/>
              <a:gd name="connsiteX35" fmla="*/ 1050925 w 3444875"/>
              <a:gd name="connsiteY35" fmla="*/ 1594732 h 2315558"/>
              <a:gd name="connsiteX36" fmla="*/ 1069975 w 3444875"/>
              <a:gd name="connsiteY36" fmla="*/ 1556632 h 2315558"/>
              <a:gd name="connsiteX37" fmla="*/ 1117600 w 3444875"/>
              <a:gd name="connsiteY37" fmla="*/ 1683632 h 2315558"/>
              <a:gd name="connsiteX38" fmla="*/ 1168400 w 3444875"/>
              <a:gd name="connsiteY38" fmla="*/ 1829682 h 2315558"/>
              <a:gd name="connsiteX39" fmla="*/ 1193800 w 3444875"/>
              <a:gd name="connsiteY39" fmla="*/ 1855082 h 2315558"/>
              <a:gd name="connsiteX40" fmla="*/ 1241425 w 3444875"/>
              <a:gd name="connsiteY40" fmla="*/ 1826507 h 2315558"/>
              <a:gd name="connsiteX41" fmla="*/ 1285875 w 3444875"/>
              <a:gd name="connsiteY41" fmla="*/ 1870957 h 2315558"/>
              <a:gd name="connsiteX42" fmla="*/ 1311275 w 3444875"/>
              <a:gd name="connsiteY42" fmla="*/ 1928107 h 2315558"/>
              <a:gd name="connsiteX43" fmla="*/ 1343025 w 3444875"/>
              <a:gd name="connsiteY43" fmla="*/ 2077332 h 2315558"/>
              <a:gd name="connsiteX44" fmla="*/ 1358900 w 3444875"/>
              <a:gd name="connsiteY44" fmla="*/ 2112257 h 2315558"/>
              <a:gd name="connsiteX45" fmla="*/ 1438275 w 3444875"/>
              <a:gd name="connsiteY45" fmla="*/ 2058282 h 2315558"/>
              <a:gd name="connsiteX46" fmla="*/ 1476375 w 3444875"/>
              <a:gd name="connsiteY46" fmla="*/ 2090032 h 2315558"/>
              <a:gd name="connsiteX47" fmla="*/ 1533525 w 3444875"/>
              <a:gd name="connsiteY47" fmla="*/ 2175757 h 2315558"/>
              <a:gd name="connsiteX48" fmla="*/ 1616075 w 3444875"/>
              <a:gd name="connsiteY48" fmla="*/ 2223382 h 2315558"/>
              <a:gd name="connsiteX49" fmla="*/ 1711325 w 3444875"/>
              <a:gd name="connsiteY49" fmla="*/ 2315457 h 2315558"/>
              <a:gd name="connsiteX50" fmla="*/ 1765300 w 3444875"/>
              <a:gd name="connsiteY50" fmla="*/ 2204332 h 2315558"/>
              <a:gd name="connsiteX51" fmla="*/ 1784350 w 3444875"/>
              <a:gd name="connsiteY51" fmla="*/ 2105907 h 2315558"/>
              <a:gd name="connsiteX52" fmla="*/ 1870075 w 3444875"/>
              <a:gd name="connsiteY52" fmla="*/ 2153532 h 2315558"/>
              <a:gd name="connsiteX53" fmla="*/ 1927225 w 3444875"/>
              <a:gd name="connsiteY53" fmla="*/ 2226557 h 2315558"/>
              <a:gd name="connsiteX54" fmla="*/ 1952625 w 3444875"/>
              <a:gd name="connsiteY54" fmla="*/ 2229732 h 2315558"/>
              <a:gd name="connsiteX55" fmla="*/ 2006600 w 3444875"/>
              <a:gd name="connsiteY55" fmla="*/ 2004307 h 2315558"/>
              <a:gd name="connsiteX56" fmla="*/ 2038350 w 3444875"/>
              <a:gd name="connsiteY56" fmla="*/ 1864607 h 2315558"/>
              <a:gd name="connsiteX57" fmla="*/ 2063750 w 3444875"/>
              <a:gd name="connsiteY57" fmla="*/ 1826507 h 2315558"/>
              <a:gd name="connsiteX58" fmla="*/ 2082800 w 3444875"/>
              <a:gd name="connsiteY58" fmla="*/ 2023357 h 2315558"/>
              <a:gd name="connsiteX59" fmla="*/ 2089150 w 3444875"/>
              <a:gd name="connsiteY59" fmla="*/ 2112257 h 2315558"/>
              <a:gd name="connsiteX60" fmla="*/ 2108200 w 3444875"/>
              <a:gd name="connsiteY60" fmla="*/ 2175757 h 2315558"/>
              <a:gd name="connsiteX61" fmla="*/ 2162175 w 3444875"/>
              <a:gd name="connsiteY61" fmla="*/ 1626482 h 2315558"/>
              <a:gd name="connsiteX62" fmla="*/ 2187575 w 3444875"/>
              <a:gd name="connsiteY62" fmla="*/ 1216907 h 2315558"/>
              <a:gd name="connsiteX63" fmla="*/ 2219325 w 3444875"/>
              <a:gd name="connsiteY63" fmla="*/ 1004182 h 2315558"/>
              <a:gd name="connsiteX64" fmla="*/ 2244725 w 3444875"/>
              <a:gd name="connsiteY64" fmla="*/ 959732 h 2315558"/>
              <a:gd name="connsiteX65" fmla="*/ 2282825 w 3444875"/>
              <a:gd name="connsiteY65" fmla="*/ 1035932 h 2315558"/>
              <a:gd name="connsiteX66" fmla="*/ 2317750 w 3444875"/>
              <a:gd name="connsiteY66" fmla="*/ 715257 h 2315558"/>
              <a:gd name="connsiteX67" fmla="*/ 2343150 w 3444875"/>
              <a:gd name="connsiteY67" fmla="*/ 378707 h 2315558"/>
              <a:gd name="connsiteX68" fmla="*/ 2378075 w 3444875"/>
              <a:gd name="connsiteY68" fmla="*/ 248532 h 2315558"/>
              <a:gd name="connsiteX69" fmla="*/ 2413000 w 3444875"/>
              <a:gd name="connsiteY69" fmla="*/ 102482 h 2315558"/>
              <a:gd name="connsiteX70" fmla="*/ 2432050 w 3444875"/>
              <a:gd name="connsiteY70" fmla="*/ 882 h 2315558"/>
              <a:gd name="connsiteX71" fmla="*/ 2470150 w 3444875"/>
              <a:gd name="connsiteY71" fmla="*/ 159632 h 2315558"/>
              <a:gd name="connsiteX72" fmla="*/ 2501900 w 3444875"/>
              <a:gd name="connsiteY72" fmla="*/ 566032 h 2315558"/>
              <a:gd name="connsiteX73" fmla="*/ 2543175 w 3444875"/>
              <a:gd name="connsiteY73" fmla="*/ 1023232 h 2315558"/>
              <a:gd name="connsiteX74" fmla="*/ 2590800 w 3444875"/>
              <a:gd name="connsiteY74" fmla="*/ 1397882 h 2315558"/>
              <a:gd name="connsiteX75" fmla="*/ 2622550 w 3444875"/>
              <a:gd name="connsiteY75" fmla="*/ 1582032 h 2315558"/>
              <a:gd name="connsiteX76" fmla="*/ 2654300 w 3444875"/>
              <a:gd name="connsiteY76" fmla="*/ 1642357 h 2315558"/>
              <a:gd name="connsiteX77" fmla="*/ 2692400 w 3444875"/>
              <a:gd name="connsiteY77" fmla="*/ 1620132 h 2315558"/>
              <a:gd name="connsiteX78" fmla="*/ 2740025 w 3444875"/>
              <a:gd name="connsiteY78" fmla="*/ 1724907 h 2315558"/>
              <a:gd name="connsiteX79" fmla="*/ 2787650 w 3444875"/>
              <a:gd name="connsiteY79" fmla="*/ 1804282 h 2315558"/>
              <a:gd name="connsiteX80" fmla="*/ 2851150 w 3444875"/>
              <a:gd name="connsiteY80" fmla="*/ 1785232 h 2315558"/>
              <a:gd name="connsiteX81" fmla="*/ 2889250 w 3444875"/>
              <a:gd name="connsiteY81" fmla="*/ 1842382 h 2315558"/>
              <a:gd name="connsiteX82" fmla="*/ 2936875 w 3444875"/>
              <a:gd name="connsiteY82" fmla="*/ 1902707 h 2315558"/>
              <a:gd name="connsiteX83" fmla="*/ 2962275 w 3444875"/>
              <a:gd name="connsiteY83" fmla="*/ 1905882 h 2315558"/>
              <a:gd name="connsiteX84" fmla="*/ 2984500 w 3444875"/>
              <a:gd name="connsiteY84" fmla="*/ 1816982 h 2315558"/>
              <a:gd name="connsiteX85" fmla="*/ 3003550 w 3444875"/>
              <a:gd name="connsiteY85" fmla="*/ 1731257 h 2315558"/>
              <a:gd name="connsiteX86" fmla="*/ 3044825 w 3444875"/>
              <a:gd name="connsiteY86" fmla="*/ 1686807 h 2315558"/>
              <a:gd name="connsiteX87" fmla="*/ 3098800 w 3444875"/>
              <a:gd name="connsiteY87" fmla="*/ 1683632 h 2315558"/>
              <a:gd name="connsiteX88" fmla="*/ 3133725 w 3444875"/>
              <a:gd name="connsiteY88" fmla="*/ 1680457 h 2315558"/>
              <a:gd name="connsiteX89" fmla="*/ 3168650 w 3444875"/>
              <a:gd name="connsiteY89" fmla="*/ 1728082 h 2315558"/>
              <a:gd name="connsiteX90" fmla="*/ 3197225 w 3444875"/>
              <a:gd name="connsiteY90" fmla="*/ 1845557 h 2315558"/>
              <a:gd name="connsiteX91" fmla="*/ 3219450 w 3444875"/>
              <a:gd name="connsiteY91" fmla="*/ 1931282 h 2315558"/>
              <a:gd name="connsiteX92" fmla="*/ 3263900 w 3444875"/>
              <a:gd name="connsiteY92" fmla="*/ 2001132 h 2315558"/>
              <a:gd name="connsiteX93" fmla="*/ 3324225 w 3444875"/>
              <a:gd name="connsiteY93" fmla="*/ 1994782 h 2315558"/>
              <a:gd name="connsiteX94" fmla="*/ 3375025 w 3444875"/>
              <a:gd name="connsiteY94" fmla="*/ 1943982 h 2315558"/>
              <a:gd name="connsiteX95" fmla="*/ 3394075 w 3444875"/>
              <a:gd name="connsiteY95" fmla="*/ 1982082 h 2315558"/>
              <a:gd name="connsiteX96" fmla="*/ 3444875 w 3444875"/>
              <a:gd name="connsiteY96" fmla="*/ 2029707 h 2315558"/>
              <a:gd name="connsiteX0" fmla="*/ 0 w 3444875"/>
              <a:gd name="connsiteY0" fmla="*/ 1245482 h 2315558"/>
              <a:gd name="connsiteX1" fmla="*/ 79375 w 3444875"/>
              <a:gd name="connsiteY1" fmla="*/ 1261357 h 2315558"/>
              <a:gd name="connsiteX2" fmla="*/ 114300 w 3444875"/>
              <a:gd name="connsiteY2" fmla="*/ 1302632 h 2315558"/>
              <a:gd name="connsiteX3" fmla="*/ 133350 w 3444875"/>
              <a:gd name="connsiteY3" fmla="*/ 1318507 h 2315558"/>
              <a:gd name="connsiteX4" fmla="*/ 161925 w 3444875"/>
              <a:gd name="connsiteY4" fmla="*/ 1404232 h 2315558"/>
              <a:gd name="connsiteX5" fmla="*/ 193675 w 3444875"/>
              <a:gd name="connsiteY5" fmla="*/ 1455032 h 2315558"/>
              <a:gd name="connsiteX6" fmla="*/ 238125 w 3444875"/>
              <a:gd name="connsiteY6" fmla="*/ 1493132 h 2315558"/>
              <a:gd name="connsiteX7" fmla="*/ 295275 w 3444875"/>
              <a:gd name="connsiteY7" fmla="*/ 1521707 h 2315558"/>
              <a:gd name="connsiteX8" fmla="*/ 358775 w 3444875"/>
              <a:gd name="connsiteY8" fmla="*/ 1524882 h 2315558"/>
              <a:gd name="connsiteX9" fmla="*/ 415925 w 3444875"/>
              <a:gd name="connsiteY9" fmla="*/ 1483607 h 2315558"/>
              <a:gd name="connsiteX10" fmla="*/ 447675 w 3444875"/>
              <a:gd name="connsiteY10" fmla="*/ 1404232 h 2315558"/>
              <a:gd name="connsiteX11" fmla="*/ 466725 w 3444875"/>
              <a:gd name="connsiteY11" fmla="*/ 1331207 h 2315558"/>
              <a:gd name="connsiteX12" fmla="*/ 485775 w 3444875"/>
              <a:gd name="connsiteY12" fmla="*/ 1201032 h 2315558"/>
              <a:gd name="connsiteX13" fmla="*/ 495300 w 3444875"/>
              <a:gd name="connsiteY13" fmla="*/ 1118482 h 2315558"/>
              <a:gd name="connsiteX14" fmla="*/ 504825 w 3444875"/>
              <a:gd name="connsiteY14" fmla="*/ 1007357 h 2315558"/>
              <a:gd name="connsiteX15" fmla="*/ 514350 w 3444875"/>
              <a:gd name="connsiteY15" fmla="*/ 864482 h 2315558"/>
              <a:gd name="connsiteX16" fmla="*/ 520700 w 3444875"/>
              <a:gd name="connsiteY16" fmla="*/ 753357 h 2315558"/>
              <a:gd name="connsiteX17" fmla="*/ 523875 w 3444875"/>
              <a:gd name="connsiteY17" fmla="*/ 661282 h 2315558"/>
              <a:gd name="connsiteX18" fmla="*/ 539750 w 3444875"/>
              <a:gd name="connsiteY18" fmla="*/ 515232 h 2315558"/>
              <a:gd name="connsiteX19" fmla="*/ 555625 w 3444875"/>
              <a:gd name="connsiteY19" fmla="*/ 334257 h 2315558"/>
              <a:gd name="connsiteX20" fmla="*/ 571500 w 3444875"/>
              <a:gd name="connsiteY20" fmla="*/ 229482 h 2315558"/>
              <a:gd name="connsiteX21" fmla="*/ 606425 w 3444875"/>
              <a:gd name="connsiteY21" fmla="*/ 178682 h 2315558"/>
              <a:gd name="connsiteX22" fmla="*/ 654050 w 3444875"/>
              <a:gd name="connsiteY22" fmla="*/ 242182 h 2315558"/>
              <a:gd name="connsiteX23" fmla="*/ 669925 w 3444875"/>
              <a:gd name="connsiteY23" fmla="*/ 553332 h 2315558"/>
              <a:gd name="connsiteX24" fmla="*/ 682625 w 3444875"/>
              <a:gd name="connsiteY24" fmla="*/ 772407 h 2315558"/>
              <a:gd name="connsiteX25" fmla="*/ 698500 w 3444875"/>
              <a:gd name="connsiteY25" fmla="*/ 962907 h 2315558"/>
              <a:gd name="connsiteX26" fmla="*/ 723900 w 3444875"/>
              <a:gd name="connsiteY26" fmla="*/ 908932 h 2315558"/>
              <a:gd name="connsiteX27" fmla="*/ 755650 w 3444875"/>
              <a:gd name="connsiteY27" fmla="*/ 1029582 h 2315558"/>
              <a:gd name="connsiteX28" fmla="*/ 777875 w 3444875"/>
              <a:gd name="connsiteY28" fmla="*/ 1188332 h 2315558"/>
              <a:gd name="connsiteX29" fmla="*/ 787400 w 3444875"/>
              <a:gd name="connsiteY29" fmla="*/ 1401057 h 2315558"/>
              <a:gd name="connsiteX30" fmla="*/ 787400 w 3444875"/>
              <a:gd name="connsiteY30" fmla="*/ 1426457 h 2315558"/>
              <a:gd name="connsiteX31" fmla="*/ 927100 w 3444875"/>
              <a:gd name="connsiteY31" fmla="*/ 1489957 h 2315558"/>
              <a:gd name="connsiteX32" fmla="*/ 917575 w 3444875"/>
              <a:gd name="connsiteY32" fmla="*/ 1515357 h 2315558"/>
              <a:gd name="connsiteX33" fmla="*/ 930275 w 3444875"/>
              <a:gd name="connsiteY33" fmla="*/ 1569332 h 2315558"/>
              <a:gd name="connsiteX34" fmla="*/ 1012825 w 3444875"/>
              <a:gd name="connsiteY34" fmla="*/ 1645532 h 2315558"/>
              <a:gd name="connsiteX35" fmla="*/ 1050925 w 3444875"/>
              <a:gd name="connsiteY35" fmla="*/ 1594732 h 2315558"/>
              <a:gd name="connsiteX36" fmla="*/ 1069975 w 3444875"/>
              <a:gd name="connsiteY36" fmla="*/ 1556632 h 2315558"/>
              <a:gd name="connsiteX37" fmla="*/ 1117600 w 3444875"/>
              <a:gd name="connsiteY37" fmla="*/ 1683632 h 2315558"/>
              <a:gd name="connsiteX38" fmla="*/ 1168400 w 3444875"/>
              <a:gd name="connsiteY38" fmla="*/ 1829682 h 2315558"/>
              <a:gd name="connsiteX39" fmla="*/ 1193800 w 3444875"/>
              <a:gd name="connsiteY39" fmla="*/ 1855082 h 2315558"/>
              <a:gd name="connsiteX40" fmla="*/ 1241425 w 3444875"/>
              <a:gd name="connsiteY40" fmla="*/ 1826507 h 2315558"/>
              <a:gd name="connsiteX41" fmla="*/ 1285875 w 3444875"/>
              <a:gd name="connsiteY41" fmla="*/ 1870957 h 2315558"/>
              <a:gd name="connsiteX42" fmla="*/ 1311275 w 3444875"/>
              <a:gd name="connsiteY42" fmla="*/ 1928107 h 2315558"/>
              <a:gd name="connsiteX43" fmla="*/ 1343025 w 3444875"/>
              <a:gd name="connsiteY43" fmla="*/ 2077332 h 2315558"/>
              <a:gd name="connsiteX44" fmla="*/ 1358900 w 3444875"/>
              <a:gd name="connsiteY44" fmla="*/ 2112257 h 2315558"/>
              <a:gd name="connsiteX45" fmla="*/ 1438275 w 3444875"/>
              <a:gd name="connsiteY45" fmla="*/ 2058282 h 2315558"/>
              <a:gd name="connsiteX46" fmla="*/ 1476375 w 3444875"/>
              <a:gd name="connsiteY46" fmla="*/ 2090032 h 2315558"/>
              <a:gd name="connsiteX47" fmla="*/ 1533525 w 3444875"/>
              <a:gd name="connsiteY47" fmla="*/ 2175757 h 2315558"/>
              <a:gd name="connsiteX48" fmla="*/ 1616075 w 3444875"/>
              <a:gd name="connsiteY48" fmla="*/ 2223382 h 2315558"/>
              <a:gd name="connsiteX49" fmla="*/ 1711325 w 3444875"/>
              <a:gd name="connsiteY49" fmla="*/ 2315457 h 2315558"/>
              <a:gd name="connsiteX50" fmla="*/ 1765300 w 3444875"/>
              <a:gd name="connsiteY50" fmla="*/ 2204332 h 2315558"/>
              <a:gd name="connsiteX51" fmla="*/ 1784350 w 3444875"/>
              <a:gd name="connsiteY51" fmla="*/ 2105907 h 2315558"/>
              <a:gd name="connsiteX52" fmla="*/ 1870075 w 3444875"/>
              <a:gd name="connsiteY52" fmla="*/ 2153532 h 2315558"/>
              <a:gd name="connsiteX53" fmla="*/ 1927225 w 3444875"/>
              <a:gd name="connsiteY53" fmla="*/ 2226557 h 2315558"/>
              <a:gd name="connsiteX54" fmla="*/ 1962150 w 3444875"/>
              <a:gd name="connsiteY54" fmla="*/ 2232907 h 2315558"/>
              <a:gd name="connsiteX55" fmla="*/ 2006600 w 3444875"/>
              <a:gd name="connsiteY55" fmla="*/ 2004307 h 2315558"/>
              <a:gd name="connsiteX56" fmla="*/ 2038350 w 3444875"/>
              <a:gd name="connsiteY56" fmla="*/ 1864607 h 2315558"/>
              <a:gd name="connsiteX57" fmla="*/ 2063750 w 3444875"/>
              <a:gd name="connsiteY57" fmla="*/ 1826507 h 2315558"/>
              <a:gd name="connsiteX58" fmla="*/ 2082800 w 3444875"/>
              <a:gd name="connsiteY58" fmla="*/ 2023357 h 2315558"/>
              <a:gd name="connsiteX59" fmla="*/ 2089150 w 3444875"/>
              <a:gd name="connsiteY59" fmla="*/ 2112257 h 2315558"/>
              <a:gd name="connsiteX60" fmla="*/ 2108200 w 3444875"/>
              <a:gd name="connsiteY60" fmla="*/ 2175757 h 2315558"/>
              <a:gd name="connsiteX61" fmla="*/ 2162175 w 3444875"/>
              <a:gd name="connsiteY61" fmla="*/ 1626482 h 2315558"/>
              <a:gd name="connsiteX62" fmla="*/ 2187575 w 3444875"/>
              <a:gd name="connsiteY62" fmla="*/ 1216907 h 2315558"/>
              <a:gd name="connsiteX63" fmla="*/ 2219325 w 3444875"/>
              <a:gd name="connsiteY63" fmla="*/ 1004182 h 2315558"/>
              <a:gd name="connsiteX64" fmla="*/ 2244725 w 3444875"/>
              <a:gd name="connsiteY64" fmla="*/ 959732 h 2315558"/>
              <a:gd name="connsiteX65" fmla="*/ 2282825 w 3444875"/>
              <a:gd name="connsiteY65" fmla="*/ 1035932 h 2315558"/>
              <a:gd name="connsiteX66" fmla="*/ 2317750 w 3444875"/>
              <a:gd name="connsiteY66" fmla="*/ 715257 h 2315558"/>
              <a:gd name="connsiteX67" fmla="*/ 2343150 w 3444875"/>
              <a:gd name="connsiteY67" fmla="*/ 378707 h 2315558"/>
              <a:gd name="connsiteX68" fmla="*/ 2378075 w 3444875"/>
              <a:gd name="connsiteY68" fmla="*/ 248532 h 2315558"/>
              <a:gd name="connsiteX69" fmla="*/ 2413000 w 3444875"/>
              <a:gd name="connsiteY69" fmla="*/ 102482 h 2315558"/>
              <a:gd name="connsiteX70" fmla="*/ 2432050 w 3444875"/>
              <a:gd name="connsiteY70" fmla="*/ 882 h 2315558"/>
              <a:gd name="connsiteX71" fmla="*/ 2470150 w 3444875"/>
              <a:gd name="connsiteY71" fmla="*/ 159632 h 2315558"/>
              <a:gd name="connsiteX72" fmla="*/ 2501900 w 3444875"/>
              <a:gd name="connsiteY72" fmla="*/ 566032 h 2315558"/>
              <a:gd name="connsiteX73" fmla="*/ 2543175 w 3444875"/>
              <a:gd name="connsiteY73" fmla="*/ 1023232 h 2315558"/>
              <a:gd name="connsiteX74" fmla="*/ 2590800 w 3444875"/>
              <a:gd name="connsiteY74" fmla="*/ 1397882 h 2315558"/>
              <a:gd name="connsiteX75" fmla="*/ 2622550 w 3444875"/>
              <a:gd name="connsiteY75" fmla="*/ 1582032 h 2315558"/>
              <a:gd name="connsiteX76" fmla="*/ 2654300 w 3444875"/>
              <a:gd name="connsiteY76" fmla="*/ 1642357 h 2315558"/>
              <a:gd name="connsiteX77" fmla="*/ 2692400 w 3444875"/>
              <a:gd name="connsiteY77" fmla="*/ 1620132 h 2315558"/>
              <a:gd name="connsiteX78" fmla="*/ 2740025 w 3444875"/>
              <a:gd name="connsiteY78" fmla="*/ 1724907 h 2315558"/>
              <a:gd name="connsiteX79" fmla="*/ 2787650 w 3444875"/>
              <a:gd name="connsiteY79" fmla="*/ 1804282 h 2315558"/>
              <a:gd name="connsiteX80" fmla="*/ 2851150 w 3444875"/>
              <a:gd name="connsiteY80" fmla="*/ 1785232 h 2315558"/>
              <a:gd name="connsiteX81" fmla="*/ 2889250 w 3444875"/>
              <a:gd name="connsiteY81" fmla="*/ 1842382 h 2315558"/>
              <a:gd name="connsiteX82" fmla="*/ 2936875 w 3444875"/>
              <a:gd name="connsiteY82" fmla="*/ 1902707 h 2315558"/>
              <a:gd name="connsiteX83" fmla="*/ 2962275 w 3444875"/>
              <a:gd name="connsiteY83" fmla="*/ 1905882 h 2315558"/>
              <a:gd name="connsiteX84" fmla="*/ 2984500 w 3444875"/>
              <a:gd name="connsiteY84" fmla="*/ 1816982 h 2315558"/>
              <a:gd name="connsiteX85" fmla="*/ 3003550 w 3444875"/>
              <a:gd name="connsiteY85" fmla="*/ 1731257 h 2315558"/>
              <a:gd name="connsiteX86" fmla="*/ 3044825 w 3444875"/>
              <a:gd name="connsiteY86" fmla="*/ 1686807 h 2315558"/>
              <a:gd name="connsiteX87" fmla="*/ 3098800 w 3444875"/>
              <a:gd name="connsiteY87" fmla="*/ 1683632 h 2315558"/>
              <a:gd name="connsiteX88" fmla="*/ 3133725 w 3444875"/>
              <a:gd name="connsiteY88" fmla="*/ 1680457 h 2315558"/>
              <a:gd name="connsiteX89" fmla="*/ 3168650 w 3444875"/>
              <a:gd name="connsiteY89" fmla="*/ 1728082 h 2315558"/>
              <a:gd name="connsiteX90" fmla="*/ 3197225 w 3444875"/>
              <a:gd name="connsiteY90" fmla="*/ 1845557 h 2315558"/>
              <a:gd name="connsiteX91" fmla="*/ 3219450 w 3444875"/>
              <a:gd name="connsiteY91" fmla="*/ 1931282 h 2315558"/>
              <a:gd name="connsiteX92" fmla="*/ 3263900 w 3444875"/>
              <a:gd name="connsiteY92" fmla="*/ 2001132 h 2315558"/>
              <a:gd name="connsiteX93" fmla="*/ 3324225 w 3444875"/>
              <a:gd name="connsiteY93" fmla="*/ 1994782 h 2315558"/>
              <a:gd name="connsiteX94" fmla="*/ 3375025 w 3444875"/>
              <a:gd name="connsiteY94" fmla="*/ 1943982 h 2315558"/>
              <a:gd name="connsiteX95" fmla="*/ 3394075 w 3444875"/>
              <a:gd name="connsiteY95" fmla="*/ 1982082 h 2315558"/>
              <a:gd name="connsiteX96" fmla="*/ 3444875 w 3444875"/>
              <a:gd name="connsiteY96" fmla="*/ 2029707 h 2315558"/>
              <a:gd name="connsiteX0" fmla="*/ 0 w 3444875"/>
              <a:gd name="connsiteY0" fmla="*/ 1245482 h 2315558"/>
              <a:gd name="connsiteX1" fmla="*/ 79375 w 3444875"/>
              <a:gd name="connsiteY1" fmla="*/ 1261357 h 2315558"/>
              <a:gd name="connsiteX2" fmla="*/ 114300 w 3444875"/>
              <a:gd name="connsiteY2" fmla="*/ 1302632 h 2315558"/>
              <a:gd name="connsiteX3" fmla="*/ 133350 w 3444875"/>
              <a:gd name="connsiteY3" fmla="*/ 1318507 h 2315558"/>
              <a:gd name="connsiteX4" fmla="*/ 161925 w 3444875"/>
              <a:gd name="connsiteY4" fmla="*/ 1404232 h 2315558"/>
              <a:gd name="connsiteX5" fmla="*/ 193675 w 3444875"/>
              <a:gd name="connsiteY5" fmla="*/ 1455032 h 2315558"/>
              <a:gd name="connsiteX6" fmla="*/ 238125 w 3444875"/>
              <a:gd name="connsiteY6" fmla="*/ 1493132 h 2315558"/>
              <a:gd name="connsiteX7" fmla="*/ 295275 w 3444875"/>
              <a:gd name="connsiteY7" fmla="*/ 1521707 h 2315558"/>
              <a:gd name="connsiteX8" fmla="*/ 358775 w 3444875"/>
              <a:gd name="connsiteY8" fmla="*/ 1524882 h 2315558"/>
              <a:gd name="connsiteX9" fmla="*/ 415925 w 3444875"/>
              <a:gd name="connsiteY9" fmla="*/ 1483607 h 2315558"/>
              <a:gd name="connsiteX10" fmla="*/ 447675 w 3444875"/>
              <a:gd name="connsiteY10" fmla="*/ 1404232 h 2315558"/>
              <a:gd name="connsiteX11" fmla="*/ 466725 w 3444875"/>
              <a:gd name="connsiteY11" fmla="*/ 1331207 h 2315558"/>
              <a:gd name="connsiteX12" fmla="*/ 485775 w 3444875"/>
              <a:gd name="connsiteY12" fmla="*/ 1201032 h 2315558"/>
              <a:gd name="connsiteX13" fmla="*/ 495300 w 3444875"/>
              <a:gd name="connsiteY13" fmla="*/ 1118482 h 2315558"/>
              <a:gd name="connsiteX14" fmla="*/ 504825 w 3444875"/>
              <a:gd name="connsiteY14" fmla="*/ 1007357 h 2315558"/>
              <a:gd name="connsiteX15" fmla="*/ 514350 w 3444875"/>
              <a:gd name="connsiteY15" fmla="*/ 864482 h 2315558"/>
              <a:gd name="connsiteX16" fmla="*/ 520700 w 3444875"/>
              <a:gd name="connsiteY16" fmla="*/ 753357 h 2315558"/>
              <a:gd name="connsiteX17" fmla="*/ 523875 w 3444875"/>
              <a:gd name="connsiteY17" fmla="*/ 661282 h 2315558"/>
              <a:gd name="connsiteX18" fmla="*/ 539750 w 3444875"/>
              <a:gd name="connsiteY18" fmla="*/ 515232 h 2315558"/>
              <a:gd name="connsiteX19" fmla="*/ 555625 w 3444875"/>
              <a:gd name="connsiteY19" fmla="*/ 334257 h 2315558"/>
              <a:gd name="connsiteX20" fmla="*/ 571500 w 3444875"/>
              <a:gd name="connsiteY20" fmla="*/ 229482 h 2315558"/>
              <a:gd name="connsiteX21" fmla="*/ 606425 w 3444875"/>
              <a:gd name="connsiteY21" fmla="*/ 178682 h 2315558"/>
              <a:gd name="connsiteX22" fmla="*/ 654050 w 3444875"/>
              <a:gd name="connsiteY22" fmla="*/ 242182 h 2315558"/>
              <a:gd name="connsiteX23" fmla="*/ 669925 w 3444875"/>
              <a:gd name="connsiteY23" fmla="*/ 553332 h 2315558"/>
              <a:gd name="connsiteX24" fmla="*/ 682625 w 3444875"/>
              <a:gd name="connsiteY24" fmla="*/ 772407 h 2315558"/>
              <a:gd name="connsiteX25" fmla="*/ 698500 w 3444875"/>
              <a:gd name="connsiteY25" fmla="*/ 962907 h 2315558"/>
              <a:gd name="connsiteX26" fmla="*/ 723900 w 3444875"/>
              <a:gd name="connsiteY26" fmla="*/ 908932 h 2315558"/>
              <a:gd name="connsiteX27" fmla="*/ 755650 w 3444875"/>
              <a:gd name="connsiteY27" fmla="*/ 1029582 h 2315558"/>
              <a:gd name="connsiteX28" fmla="*/ 777875 w 3444875"/>
              <a:gd name="connsiteY28" fmla="*/ 1188332 h 2315558"/>
              <a:gd name="connsiteX29" fmla="*/ 787400 w 3444875"/>
              <a:gd name="connsiteY29" fmla="*/ 1401057 h 2315558"/>
              <a:gd name="connsiteX30" fmla="*/ 787400 w 3444875"/>
              <a:gd name="connsiteY30" fmla="*/ 1426457 h 2315558"/>
              <a:gd name="connsiteX31" fmla="*/ 927100 w 3444875"/>
              <a:gd name="connsiteY31" fmla="*/ 1489957 h 2315558"/>
              <a:gd name="connsiteX32" fmla="*/ 917575 w 3444875"/>
              <a:gd name="connsiteY32" fmla="*/ 1515357 h 2315558"/>
              <a:gd name="connsiteX33" fmla="*/ 930275 w 3444875"/>
              <a:gd name="connsiteY33" fmla="*/ 1569332 h 2315558"/>
              <a:gd name="connsiteX34" fmla="*/ 1012825 w 3444875"/>
              <a:gd name="connsiteY34" fmla="*/ 1645532 h 2315558"/>
              <a:gd name="connsiteX35" fmla="*/ 1050925 w 3444875"/>
              <a:gd name="connsiteY35" fmla="*/ 1594732 h 2315558"/>
              <a:gd name="connsiteX36" fmla="*/ 1069975 w 3444875"/>
              <a:gd name="connsiteY36" fmla="*/ 1556632 h 2315558"/>
              <a:gd name="connsiteX37" fmla="*/ 1117600 w 3444875"/>
              <a:gd name="connsiteY37" fmla="*/ 1683632 h 2315558"/>
              <a:gd name="connsiteX38" fmla="*/ 1168400 w 3444875"/>
              <a:gd name="connsiteY38" fmla="*/ 1829682 h 2315558"/>
              <a:gd name="connsiteX39" fmla="*/ 1193800 w 3444875"/>
              <a:gd name="connsiteY39" fmla="*/ 1855082 h 2315558"/>
              <a:gd name="connsiteX40" fmla="*/ 1241425 w 3444875"/>
              <a:gd name="connsiteY40" fmla="*/ 1826507 h 2315558"/>
              <a:gd name="connsiteX41" fmla="*/ 1285875 w 3444875"/>
              <a:gd name="connsiteY41" fmla="*/ 1870957 h 2315558"/>
              <a:gd name="connsiteX42" fmla="*/ 1311275 w 3444875"/>
              <a:gd name="connsiteY42" fmla="*/ 1928107 h 2315558"/>
              <a:gd name="connsiteX43" fmla="*/ 1343025 w 3444875"/>
              <a:gd name="connsiteY43" fmla="*/ 2077332 h 2315558"/>
              <a:gd name="connsiteX44" fmla="*/ 1358900 w 3444875"/>
              <a:gd name="connsiteY44" fmla="*/ 2112257 h 2315558"/>
              <a:gd name="connsiteX45" fmla="*/ 1438275 w 3444875"/>
              <a:gd name="connsiteY45" fmla="*/ 2058282 h 2315558"/>
              <a:gd name="connsiteX46" fmla="*/ 1476375 w 3444875"/>
              <a:gd name="connsiteY46" fmla="*/ 2090032 h 2315558"/>
              <a:gd name="connsiteX47" fmla="*/ 1533525 w 3444875"/>
              <a:gd name="connsiteY47" fmla="*/ 2175757 h 2315558"/>
              <a:gd name="connsiteX48" fmla="*/ 1616075 w 3444875"/>
              <a:gd name="connsiteY48" fmla="*/ 2223382 h 2315558"/>
              <a:gd name="connsiteX49" fmla="*/ 1711325 w 3444875"/>
              <a:gd name="connsiteY49" fmla="*/ 2315457 h 2315558"/>
              <a:gd name="connsiteX50" fmla="*/ 1765300 w 3444875"/>
              <a:gd name="connsiteY50" fmla="*/ 2204332 h 2315558"/>
              <a:gd name="connsiteX51" fmla="*/ 1800225 w 3444875"/>
              <a:gd name="connsiteY51" fmla="*/ 2102732 h 2315558"/>
              <a:gd name="connsiteX52" fmla="*/ 1870075 w 3444875"/>
              <a:gd name="connsiteY52" fmla="*/ 2153532 h 2315558"/>
              <a:gd name="connsiteX53" fmla="*/ 1927225 w 3444875"/>
              <a:gd name="connsiteY53" fmla="*/ 2226557 h 2315558"/>
              <a:gd name="connsiteX54" fmla="*/ 1962150 w 3444875"/>
              <a:gd name="connsiteY54" fmla="*/ 2232907 h 2315558"/>
              <a:gd name="connsiteX55" fmla="*/ 2006600 w 3444875"/>
              <a:gd name="connsiteY55" fmla="*/ 2004307 h 2315558"/>
              <a:gd name="connsiteX56" fmla="*/ 2038350 w 3444875"/>
              <a:gd name="connsiteY56" fmla="*/ 1864607 h 2315558"/>
              <a:gd name="connsiteX57" fmla="*/ 2063750 w 3444875"/>
              <a:gd name="connsiteY57" fmla="*/ 1826507 h 2315558"/>
              <a:gd name="connsiteX58" fmla="*/ 2082800 w 3444875"/>
              <a:gd name="connsiteY58" fmla="*/ 2023357 h 2315558"/>
              <a:gd name="connsiteX59" fmla="*/ 2089150 w 3444875"/>
              <a:gd name="connsiteY59" fmla="*/ 2112257 h 2315558"/>
              <a:gd name="connsiteX60" fmla="*/ 2108200 w 3444875"/>
              <a:gd name="connsiteY60" fmla="*/ 2175757 h 2315558"/>
              <a:gd name="connsiteX61" fmla="*/ 2162175 w 3444875"/>
              <a:gd name="connsiteY61" fmla="*/ 1626482 h 2315558"/>
              <a:gd name="connsiteX62" fmla="*/ 2187575 w 3444875"/>
              <a:gd name="connsiteY62" fmla="*/ 1216907 h 2315558"/>
              <a:gd name="connsiteX63" fmla="*/ 2219325 w 3444875"/>
              <a:gd name="connsiteY63" fmla="*/ 1004182 h 2315558"/>
              <a:gd name="connsiteX64" fmla="*/ 2244725 w 3444875"/>
              <a:gd name="connsiteY64" fmla="*/ 959732 h 2315558"/>
              <a:gd name="connsiteX65" fmla="*/ 2282825 w 3444875"/>
              <a:gd name="connsiteY65" fmla="*/ 1035932 h 2315558"/>
              <a:gd name="connsiteX66" fmla="*/ 2317750 w 3444875"/>
              <a:gd name="connsiteY66" fmla="*/ 715257 h 2315558"/>
              <a:gd name="connsiteX67" fmla="*/ 2343150 w 3444875"/>
              <a:gd name="connsiteY67" fmla="*/ 378707 h 2315558"/>
              <a:gd name="connsiteX68" fmla="*/ 2378075 w 3444875"/>
              <a:gd name="connsiteY68" fmla="*/ 248532 h 2315558"/>
              <a:gd name="connsiteX69" fmla="*/ 2413000 w 3444875"/>
              <a:gd name="connsiteY69" fmla="*/ 102482 h 2315558"/>
              <a:gd name="connsiteX70" fmla="*/ 2432050 w 3444875"/>
              <a:gd name="connsiteY70" fmla="*/ 882 h 2315558"/>
              <a:gd name="connsiteX71" fmla="*/ 2470150 w 3444875"/>
              <a:gd name="connsiteY71" fmla="*/ 159632 h 2315558"/>
              <a:gd name="connsiteX72" fmla="*/ 2501900 w 3444875"/>
              <a:gd name="connsiteY72" fmla="*/ 566032 h 2315558"/>
              <a:gd name="connsiteX73" fmla="*/ 2543175 w 3444875"/>
              <a:gd name="connsiteY73" fmla="*/ 1023232 h 2315558"/>
              <a:gd name="connsiteX74" fmla="*/ 2590800 w 3444875"/>
              <a:gd name="connsiteY74" fmla="*/ 1397882 h 2315558"/>
              <a:gd name="connsiteX75" fmla="*/ 2622550 w 3444875"/>
              <a:gd name="connsiteY75" fmla="*/ 1582032 h 2315558"/>
              <a:gd name="connsiteX76" fmla="*/ 2654300 w 3444875"/>
              <a:gd name="connsiteY76" fmla="*/ 1642357 h 2315558"/>
              <a:gd name="connsiteX77" fmla="*/ 2692400 w 3444875"/>
              <a:gd name="connsiteY77" fmla="*/ 1620132 h 2315558"/>
              <a:gd name="connsiteX78" fmla="*/ 2740025 w 3444875"/>
              <a:gd name="connsiteY78" fmla="*/ 1724907 h 2315558"/>
              <a:gd name="connsiteX79" fmla="*/ 2787650 w 3444875"/>
              <a:gd name="connsiteY79" fmla="*/ 1804282 h 2315558"/>
              <a:gd name="connsiteX80" fmla="*/ 2851150 w 3444875"/>
              <a:gd name="connsiteY80" fmla="*/ 1785232 h 2315558"/>
              <a:gd name="connsiteX81" fmla="*/ 2889250 w 3444875"/>
              <a:gd name="connsiteY81" fmla="*/ 1842382 h 2315558"/>
              <a:gd name="connsiteX82" fmla="*/ 2936875 w 3444875"/>
              <a:gd name="connsiteY82" fmla="*/ 1902707 h 2315558"/>
              <a:gd name="connsiteX83" fmla="*/ 2962275 w 3444875"/>
              <a:gd name="connsiteY83" fmla="*/ 1905882 h 2315558"/>
              <a:gd name="connsiteX84" fmla="*/ 2984500 w 3444875"/>
              <a:gd name="connsiteY84" fmla="*/ 1816982 h 2315558"/>
              <a:gd name="connsiteX85" fmla="*/ 3003550 w 3444875"/>
              <a:gd name="connsiteY85" fmla="*/ 1731257 h 2315558"/>
              <a:gd name="connsiteX86" fmla="*/ 3044825 w 3444875"/>
              <a:gd name="connsiteY86" fmla="*/ 1686807 h 2315558"/>
              <a:gd name="connsiteX87" fmla="*/ 3098800 w 3444875"/>
              <a:gd name="connsiteY87" fmla="*/ 1683632 h 2315558"/>
              <a:gd name="connsiteX88" fmla="*/ 3133725 w 3444875"/>
              <a:gd name="connsiteY88" fmla="*/ 1680457 h 2315558"/>
              <a:gd name="connsiteX89" fmla="*/ 3168650 w 3444875"/>
              <a:gd name="connsiteY89" fmla="*/ 1728082 h 2315558"/>
              <a:gd name="connsiteX90" fmla="*/ 3197225 w 3444875"/>
              <a:gd name="connsiteY90" fmla="*/ 1845557 h 2315558"/>
              <a:gd name="connsiteX91" fmla="*/ 3219450 w 3444875"/>
              <a:gd name="connsiteY91" fmla="*/ 1931282 h 2315558"/>
              <a:gd name="connsiteX92" fmla="*/ 3263900 w 3444875"/>
              <a:gd name="connsiteY92" fmla="*/ 2001132 h 2315558"/>
              <a:gd name="connsiteX93" fmla="*/ 3324225 w 3444875"/>
              <a:gd name="connsiteY93" fmla="*/ 1994782 h 2315558"/>
              <a:gd name="connsiteX94" fmla="*/ 3375025 w 3444875"/>
              <a:gd name="connsiteY94" fmla="*/ 1943982 h 2315558"/>
              <a:gd name="connsiteX95" fmla="*/ 3394075 w 3444875"/>
              <a:gd name="connsiteY95" fmla="*/ 1982082 h 2315558"/>
              <a:gd name="connsiteX96" fmla="*/ 3444875 w 3444875"/>
              <a:gd name="connsiteY96" fmla="*/ 2029707 h 2315558"/>
              <a:gd name="connsiteX0" fmla="*/ 0 w 3444875"/>
              <a:gd name="connsiteY0" fmla="*/ 1245482 h 2315558"/>
              <a:gd name="connsiteX1" fmla="*/ 79375 w 3444875"/>
              <a:gd name="connsiteY1" fmla="*/ 1261357 h 2315558"/>
              <a:gd name="connsiteX2" fmla="*/ 114300 w 3444875"/>
              <a:gd name="connsiteY2" fmla="*/ 1302632 h 2315558"/>
              <a:gd name="connsiteX3" fmla="*/ 133350 w 3444875"/>
              <a:gd name="connsiteY3" fmla="*/ 1318507 h 2315558"/>
              <a:gd name="connsiteX4" fmla="*/ 161925 w 3444875"/>
              <a:gd name="connsiteY4" fmla="*/ 1404232 h 2315558"/>
              <a:gd name="connsiteX5" fmla="*/ 193675 w 3444875"/>
              <a:gd name="connsiteY5" fmla="*/ 1455032 h 2315558"/>
              <a:gd name="connsiteX6" fmla="*/ 238125 w 3444875"/>
              <a:gd name="connsiteY6" fmla="*/ 1493132 h 2315558"/>
              <a:gd name="connsiteX7" fmla="*/ 295275 w 3444875"/>
              <a:gd name="connsiteY7" fmla="*/ 1521707 h 2315558"/>
              <a:gd name="connsiteX8" fmla="*/ 358775 w 3444875"/>
              <a:gd name="connsiteY8" fmla="*/ 1524882 h 2315558"/>
              <a:gd name="connsiteX9" fmla="*/ 415925 w 3444875"/>
              <a:gd name="connsiteY9" fmla="*/ 1483607 h 2315558"/>
              <a:gd name="connsiteX10" fmla="*/ 447675 w 3444875"/>
              <a:gd name="connsiteY10" fmla="*/ 1404232 h 2315558"/>
              <a:gd name="connsiteX11" fmla="*/ 466725 w 3444875"/>
              <a:gd name="connsiteY11" fmla="*/ 1331207 h 2315558"/>
              <a:gd name="connsiteX12" fmla="*/ 485775 w 3444875"/>
              <a:gd name="connsiteY12" fmla="*/ 1201032 h 2315558"/>
              <a:gd name="connsiteX13" fmla="*/ 495300 w 3444875"/>
              <a:gd name="connsiteY13" fmla="*/ 1118482 h 2315558"/>
              <a:gd name="connsiteX14" fmla="*/ 504825 w 3444875"/>
              <a:gd name="connsiteY14" fmla="*/ 1007357 h 2315558"/>
              <a:gd name="connsiteX15" fmla="*/ 514350 w 3444875"/>
              <a:gd name="connsiteY15" fmla="*/ 864482 h 2315558"/>
              <a:gd name="connsiteX16" fmla="*/ 520700 w 3444875"/>
              <a:gd name="connsiteY16" fmla="*/ 753357 h 2315558"/>
              <a:gd name="connsiteX17" fmla="*/ 523875 w 3444875"/>
              <a:gd name="connsiteY17" fmla="*/ 661282 h 2315558"/>
              <a:gd name="connsiteX18" fmla="*/ 539750 w 3444875"/>
              <a:gd name="connsiteY18" fmla="*/ 515232 h 2315558"/>
              <a:gd name="connsiteX19" fmla="*/ 555625 w 3444875"/>
              <a:gd name="connsiteY19" fmla="*/ 334257 h 2315558"/>
              <a:gd name="connsiteX20" fmla="*/ 571500 w 3444875"/>
              <a:gd name="connsiteY20" fmla="*/ 229482 h 2315558"/>
              <a:gd name="connsiteX21" fmla="*/ 606425 w 3444875"/>
              <a:gd name="connsiteY21" fmla="*/ 178682 h 2315558"/>
              <a:gd name="connsiteX22" fmla="*/ 654050 w 3444875"/>
              <a:gd name="connsiteY22" fmla="*/ 242182 h 2315558"/>
              <a:gd name="connsiteX23" fmla="*/ 669925 w 3444875"/>
              <a:gd name="connsiteY23" fmla="*/ 553332 h 2315558"/>
              <a:gd name="connsiteX24" fmla="*/ 682625 w 3444875"/>
              <a:gd name="connsiteY24" fmla="*/ 772407 h 2315558"/>
              <a:gd name="connsiteX25" fmla="*/ 698500 w 3444875"/>
              <a:gd name="connsiteY25" fmla="*/ 962907 h 2315558"/>
              <a:gd name="connsiteX26" fmla="*/ 723900 w 3444875"/>
              <a:gd name="connsiteY26" fmla="*/ 908932 h 2315558"/>
              <a:gd name="connsiteX27" fmla="*/ 755650 w 3444875"/>
              <a:gd name="connsiteY27" fmla="*/ 1029582 h 2315558"/>
              <a:gd name="connsiteX28" fmla="*/ 777875 w 3444875"/>
              <a:gd name="connsiteY28" fmla="*/ 1188332 h 2315558"/>
              <a:gd name="connsiteX29" fmla="*/ 787400 w 3444875"/>
              <a:gd name="connsiteY29" fmla="*/ 1401057 h 2315558"/>
              <a:gd name="connsiteX30" fmla="*/ 787400 w 3444875"/>
              <a:gd name="connsiteY30" fmla="*/ 1426457 h 2315558"/>
              <a:gd name="connsiteX31" fmla="*/ 927100 w 3444875"/>
              <a:gd name="connsiteY31" fmla="*/ 1489957 h 2315558"/>
              <a:gd name="connsiteX32" fmla="*/ 917575 w 3444875"/>
              <a:gd name="connsiteY32" fmla="*/ 1515357 h 2315558"/>
              <a:gd name="connsiteX33" fmla="*/ 930275 w 3444875"/>
              <a:gd name="connsiteY33" fmla="*/ 1569332 h 2315558"/>
              <a:gd name="connsiteX34" fmla="*/ 1012825 w 3444875"/>
              <a:gd name="connsiteY34" fmla="*/ 1645532 h 2315558"/>
              <a:gd name="connsiteX35" fmla="*/ 1050925 w 3444875"/>
              <a:gd name="connsiteY35" fmla="*/ 1594732 h 2315558"/>
              <a:gd name="connsiteX36" fmla="*/ 1069975 w 3444875"/>
              <a:gd name="connsiteY36" fmla="*/ 1556632 h 2315558"/>
              <a:gd name="connsiteX37" fmla="*/ 1117600 w 3444875"/>
              <a:gd name="connsiteY37" fmla="*/ 1683632 h 2315558"/>
              <a:gd name="connsiteX38" fmla="*/ 1168400 w 3444875"/>
              <a:gd name="connsiteY38" fmla="*/ 1829682 h 2315558"/>
              <a:gd name="connsiteX39" fmla="*/ 1193800 w 3444875"/>
              <a:gd name="connsiteY39" fmla="*/ 1855082 h 2315558"/>
              <a:gd name="connsiteX40" fmla="*/ 1241425 w 3444875"/>
              <a:gd name="connsiteY40" fmla="*/ 1826507 h 2315558"/>
              <a:gd name="connsiteX41" fmla="*/ 1285875 w 3444875"/>
              <a:gd name="connsiteY41" fmla="*/ 1870957 h 2315558"/>
              <a:gd name="connsiteX42" fmla="*/ 1311275 w 3444875"/>
              <a:gd name="connsiteY42" fmla="*/ 1928107 h 2315558"/>
              <a:gd name="connsiteX43" fmla="*/ 1343025 w 3444875"/>
              <a:gd name="connsiteY43" fmla="*/ 2077332 h 2315558"/>
              <a:gd name="connsiteX44" fmla="*/ 1358900 w 3444875"/>
              <a:gd name="connsiteY44" fmla="*/ 2112257 h 2315558"/>
              <a:gd name="connsiteX45" fmla="*/ 1438275 w 3444875"/>
              <a:gd name="connsiteY45" fmla="*/ 2058282 h 2315558"/>
              <a:gd name="connsiteX46" fmla="*/ 1476375 w 3444875"/>
              <a:gd name="connsiteY46" fmla="*/ 2090032 h 2315558"/>
              <a:gd name="connsiteX47" fmla="*/ 1533525 w 3444875"/>
              <a:gd name="connsiteY47" fmla="*/ 2175757 h 2315558"/>
              <a:gd name="connsiteX48" fmla="*/ 1625600 w 3444875"/>
              <a:gd name="connsiteY48" fmla="*/ 2223382 h 2315558"/>
              <a:gd name="connsiteX49" fmla="*/ 1711325 w 3444875"/>
              <a:gd name="connsiteY49" fmla="*/ 2315457 h 2315558"/>
              <a:gd name="connsiteX50" fmla="*/ 1765300 w 3444875"/>
              <a:gd name="connsiteY50" fmla="*/ 2204332 h 2315558"/>
              <a:gd name="connsiteX51" fmla="*/ 1800225 w 3444875"/>
              <a:gd name="connsiteY51" fmla="*/ 2102732 h 2315558"/>
              <a:gd name="connsiteX52" fmla="*/ 1870075 w 3444875"/>
              <a:gd name="connsiteY52" fmla="*/ 2153532 h 2315558"/>
              <a:gd name="connsiteX53" fmla="*/ 1927225 w 3444875"/>
              <a:gd name="connsiteY53" fmla="*/ 2226557 h 2315558"/>
              <a:gd name="connsiteX54" fmla="*/ 1962150 w 3444875"/>
              <a:gd name="connsiteY54" fmla="*/ 2232907 h 2315558"/>
              <a:gd name="connsiteX55" fmla="*/ 2006600 w 3444875"/>
              <a:gd name="connsiteY55" fmla="*/ 2004307 h 2315558"/>
              <a:gd name="connsiteX56" fmla="*/ 2038350 w 3444875"/>
              <a:gd name="connsiteY56" fmla="*/ 1864607 h 2315558"/>
              <a:gd name="connsiteX57" fmla="*/ 2063750 w 3444875"/>
              <a:gd name="connsiteY57" fmla="*/ 1826507 h 2315558"/>
              <a:gd name="connsiteX58" fmla="*/ 2082800 w 3444875"/>
              <a:gd name="connsiteY58" fmla="*/ 2023357 h 2315558"/>
              <a:gd name="connsiteX59" fmla="*/ 2089150 w 3444875"/>
              <a:gd name="connsiteY59" fmla="*/ 2112257 h 2315558"/>
              <a:gd name="connsiteX60" fmla="*/ 2108200 w 3444875"/>
              <a:gd name="connsiteY60" fmla="*/ 2175757 h 2315558"/>
              <a:gd name="connsiteX61" fmla="*/ 2162175 w 3444875"/>
              <a:gd name="connsiteY61" fmla="*/ 1626482 h 2315558"/>
              <a:gd name="connsiteX62" fmla="*/ 2187575 w 3444875"/>
              <a:gd name="connsiteY62" fmla="*/ 1216907 h 2315558"/>
              <a:gd name="connsiteX63" fmla="*/ 2219325 w 3444875"/>
              <a:gd name="connsiteY63" fmla="*/ 1004182 h 2315558"/>
              <a:gd name="connsiteX64" fmla="*/ 2244725 w 3444875"/>
              <a:gd name="connsiteY64" fmla="*/ 959732 h 2315558"/>
              <a:gd name="connsiteX65" fmla="*/ 2282825 w 3444875"/>
              <a:gd name="connsiteY65" fmla="*/ 1035932 h 2315558"/>
              <a:gd name="connsiteX66" fmla="*/ 2317750 w 3444875"/>
              <a:gd name="connsiteY66" fmla="*/ 715257 h 2315558"/>
              <a:gd name="connsiteX67" fmla="*/ 2343150 w 3444875"/>
              <a:gd name="connsiteY67" fmla="*/ 378707 h 2315558"/>
              <a:gd name="connsiteX68" fmla="*/ 2378075 w 3444875"/>
              <a:gd name="connsiteY68" fmla="*/ 248532 h 2315558"/>
              <a:gd name="connsiteX69" fmla="*/ 2413000 w 3444875"/>
              <a:gd name="connsiteY69" fmla="*/ 102482 h 2315558"/>
              <a:gd name="connsiteX70" fmla="*/ 2432050 w 3444875"/>
              <a:gd name="connsiteY70" fmla="*/ 882 h 2315558"/>
              <a:gd name="connsiteX71" fmla="*/ 2470150 w 3444875"/>
              <a:gd name="connsiteY71" fmla="*/ 159632 h 2315558"/>
              <a:gd name="connsiteX72" fmla="*/ 2501900 w 3444875"/>
              <a:gd name="connsiteY72" fmla="*/ 566032 h 2315558"/>
              <a:gd name="connsiteX73" fmla="*/ 2543175 w 3444875"/>
              <a:gd name="connsiteY73" fmla="*/ 1023232 h 2315558"/>
              <a:gd name="connsiteX74" fmla="*/ 2590800 w 3444875"/>
              <a:gd name="connsiteY74" fmla="*/ 1397882 h 2315558"/>
              <a:gd name="connsiteX75" fmla="*/ 2622550 w 3444875"/>
              <a:gd name="connsiteY75" fmla="*/ 1582032 h 2315558"/>
              <a:gd name="connsiteX76" fmla="*/ 2654300 w 3444875"/>
              <a:gd name="connsiteY76" fmla="*/ 1642357 h 2315558"/>
              <a:gd name="connsiteX77" fmla="*/ 2692400 w 3444875"/>
              <a:gd name="connsiteY77" fmla="*/ 1620132 h 2315558"/>
              <a:gd name="connsiteX78" fmla="*/ 2740025 w 3444875"/>
              <a:gd name="connsiteY78" fmla="*/ 1724907 h 2315558"/>
              <a:gd name="connsiteX79" fmla="*/ 2787650 w 3444875"/>
              <a:gd name="connsiteY79" fmla="*/ 1804282 h 2315558"/>
              <a:gd name="connsiteX80" fmla="*/ 2851150 w 3444875"/>
              <a:gd name="connsiteY80" fmla="*/ 1785232 h 2315558"/>
              <a:gd name="connsiteX81" fmla="*/ 2889250 w 3444875"/>
              <a:gd name="connsiteY81" fmla="*/ 1842382 h 2315558"/>
              <a:gd name="connsiteX82" fmla="*/ 2936875 w 3444875"/>
              <a:gd name="connsiteY82" fmla="*/ 1902707 h 2315558"/>
              <a:gd name="connsiteX83" fmla="*/ 2962275 w 3444875"/>
              <a:gd name="connsiteY83" fmla="*/ 1905882 h 2315558"/>
              <a:gd name="connsiteX84" fmla="*/ 2984500 w 3444875"/>
              <a:gd name="connsiteY84" fmla="*/ 1816982 h 2315558"/>
              <a:gd name="connsiteX85" fmla="*/ 3003550 w 3444875"/>
              <a:gd name="connsiteY85" fmla="*/ 1731257 h 2315558"/>
              <a:gd name="connsiteX86" fmla="*/ 3044825 w 3444875"/>
              <a:gd name="connsiteY86" fmla="*/ 1686807 h 2315558"/>
              <a:gd name="connsiteX87" fmla="*/ 3098800 w 3444875"/>
              <a:gd name="connsiteY87" fmla="*/ 1683632 h 2315558"/>
              <a:gd name="connsiteX88" fmla="*/ 3133725 w 3444875"/>
              <a:gd name="connsiteY88" fmla="*/ 1680457 h 2315558"/>
              <a:gd name="connsiteX89" fmla="*/ 3168650 w 3444875"/>
              <a:gd name="connsiteY89" fmla="*/ 1728082 h 2315558"/>
              <a:gd name="connsiteX90" fmla="*/ 3197225 w 3444875"/>
              <a:gd name="connsiteY90" fmla="*/ 1845557 h 2315558"/>
              <a:gd name="connsiteX91" fmla="*/ 3219450 w 3444875"/>
              <a:gd name="connsiteY91" fmla="*/ 1931282 h 2315558"/>
              <a:gd name="connsiteX92" fmla="*/ 3263900 w 3444875"/>
              <a:gd name="connsiteY92" fmla="*/ 2001132 h 2315558"/>
              <a:gd name="connsiteX93" fmla="*/ 3324225 w 3444875"/>
              <a:gd name="connsiteY93" fmla="*/ 1994782 h 2315558"/>
              <a:gd name="connsiteX94" fmla="*/ 3375025 w 3444875"/>
              <a:gd name="connsiteY94" fmla="*/ 1943982 h 2315558"/>
              <a:gd name="connsiteX95" fmla="*/ 3394075 w 3444875"/>
              <a:gd name="connsiteY95" fmla="*/ 1982082 h 2315558"/>
              <a:gd name="connsiteX96" fmla="*/ 3444875 w 3444875"/>
              <a:gd name="connsiteY96" fmla="*/ 2029707 h 2315558"/>
              <a:gd name="connsiteX0" fmla="*/ 0 w 3444875"/>
              <a:gd name="connsiteY0" fmla="*/ 1245482 h 2315558"/>
              <a:gd name="connsiteX1" fmla="*/ 79375 w 3444875"/>
              <a:gd name="connsiteY1" fmla="*/ 1261357 h 2315558"/>
              <a:gd name="connsiteX2" fmla="*/ 114300 w 3444875"/>
              <a:gd name="connsiteY2" fmla="*/ 1302632 h 2315558"/>
              <a:gd name="connsiteX3" fmla="*/ 133350 w 3444875"/>
              <a:gd name="connsiteY3" fmla="*/ 1318507 h 2315558"/>
              <a:gd name="connsiteX4" fmla="*/ 161925 w 3444875"/>
              <a:gd name="connsiteY4" fmla="*/ 1404232 h 2315558"/>
              <a:gd name="connsiteX5" fmla="*/ 193675 w 3444875"/>
              <a:gd name="connsiteY5" fmla="*/ 1455032 h 2315558"/>
              <a:gd name="connsiteX6" fmla="*/ 238125 w 3444875"/>
              <a:gd name="connsiteY6" fmla="*/ 1493132 h 2315558"/>
              <a:gd name="connsiteX7" fmla="*/ 295275 w 3444875"/>
              <a:gd name="connsiteY7" fmla="*/ 1521707 h 2315558"/>
              <a:gd name="connsiteX8" fmla="*/ 358775 w 3444875"/>
              <a:gd name="connsiteY8" fmla="*/ 1524882 h 2315558"/>
              <a:gd name="connsiteX9" fmla="*/ 415925 w 3444875"/>
              <a:gd name="connsiteY9" fmla="*/ 1483607 h 2315558"/>
              <a:gd name="connsiteX10" fmla="*/ 447675 w 3444875"/>
              <a:gd name="connsiteY10" fmla="*/ 1404232 h 2315558"/>
              <a:gd name="connsiteX11" fmla="*/ 466725 w 3444875"/>
              <a:gd name="connsiteY11" fmla="*/ 1331207 h 2315558"/>
              <a:gd name="connsiteX12" fmla="*/ 485775 w 3444875"/>
              <a:gd name="connsiteY12" fmla="*/ 1201032 h 2315558"/>
              <a:gd name="connsiteX13" fmla="*/ 495300 w 3444875"/>
              <a:gd name="connsiteY13" fmla="*/ 1118482 h 2315558"/>
              <a:gd name="connsiteX14" fmla="*/ 504825 w 3444875"/>
              <a:gd name="connsiteY14" fmla="*/ 1007357 h 2315558"/>
              <a:gd name="connsiteX15" fmla="*/ 514350 w 3444875"/>
              <a:gd name="connsiteY15" fmla="*/ 864482 h 2315558"/>
              <a:gd name="connsiteX16" fmla="*/ 520700 w 3444875"/>
              <a:gd name="connsiteY16" fmla="*/ 753357 h 2315558"/>
              <a:gd name="connsiteX17" fmla="*/ 523875 w 3444875"/>
              <a:gd name="connsiteY17" fmla="*/ 661282 h 2315558"/>
              <a:gd name="connsiteX18" fmla="*/ 539750 w 3444875"/>
              <a:gd name="connsiteY18" fmla="*/ 515232 h 2315558"/>
              <a:gd name="connsiteX19" fmla="*/ 555625 w 3444875"/>
              <a:gd name="connsiteY19" fmla="*/ 334257 h 2315558"/>
              <a:gd name="connsiteX20" fmla="*/ 571500 w 3444875"/>
              <a:gd name="connsiteY20" fmla="*/ 229482 h 2315558"/>
              <a:gd name="connsiteX21" fmla="*/ 606425 w 3444875"/>
              <a:gd name="connsiteY21" fmla="*/ 178682 h 2315558"/>
              <a:gd name="connsiteX22" fmla="*/ 654050 w 3444875"/>
              <a:gd name="connsiteY22" fmla="*/ 242182 h 2315558"/>
              <a:gd name="connsiteX23" fmla="*/ 669925 w 3444875"/>
              <a:gd name="connsiteY23" fmla="*/ 553332 h 2315558"/>
              <a:gd name="connsiteX24" fmla="*/ 682625 w 3444875"/>
              <a:gd name="connsiteY24" fmla="*/ 772407 h 2315558"/>
              <a:gd name="connsiteX25" fmla="*/ 698500 w 3444875"/>
              <a:gd name="connsiteY25" fmla="*/ 962907 h 2315558"/>
              <a:gd name="connsiteX26" fmla="*/ 723900 w 3444875"/>
              <a:gd name="connsiteY26" fmla="*/ 908932 h 2315558"/>
              <a:gd name="connsiteX27" fmla="*/ 755650 w 3444875"/>
              <a:gd name="connsiteY27" fmla="*/ 1029582 h 2315558"/>
              <a:gd name="connsiteX28" fmla="*/ 777875 w 3444875"/>
              <a:gd name="connsiteY28" fmla="*/ 1188332 h 2315558"/>
              <a:gd name="connsiteX29" fmla="*/ 787400 w 3444875"/>
              <a:gd name="connsiteY29" fmla="*/ 1401057 h 2315558"/>
              <a:gd name="connsiteX30" fmla="*/ 787400 w 3444875"/>
              <a:gd name="connsiteY30" fmla="*/ 1426457 h 2315558"/>
              <a:gd name="connsiteX31" fmla="*/ 927100 w 3444875"/>
              <a:gd name="connsiteY31" fmla="*/ 1489957 h 2315558"/>
              <a:gd name="connsiteX32" fmla="*/ 917575 w 3444875"/>
              <a:gd name="connsiteY32" fmla="*/ 1515357 h 2315558"/>
              <a:gd name="connsiteX33" fmla="*/ 930275 w 3444875"/>
              <a:gd name="connsiteY33" fmla="*/ 1569332 h 2315558"/>
              <a:gd name="connsiteX34" fmla="*/ 1012825 w 3444875"/>
              <a:gd name="connsiteY34" fmla="*/ 1645532 h 2315558"/>
              <a:gd name="connsiteX35" fmla="*/ 1050925 w 3444875"/>
              <a:gd name="connsiteY35" fmla="*/ 1594732 h 2315558"/>
              <a:gd name="connsiteX36" fmla="*/ 1069975 w 3444875"/>
              <a:gd name="connsiteY36" fmla="*/ 1556632 h 2315558"/>
              <a:gd name="connsiteX37" fmla="*/ 1117600 w 3444875"/>
              <a:gd name="connsiteY37" fmla="*/ 1683632 h 2315558"/>
              <a:gd name="connsiteX38" fmla="*/ 1168400 w 3444875"/>
              <a:gd name="connsiteY38" fmla="*/ 1829682 h 2315558"/>
              <a:gd name="connsiteX39" fmla="*/ 1193800 w 3444875"/>
              <a:gd name="connsiteY39" fmla="*/ 1855082 h 2315558"/>
              <a:gd name="connsiteX40" fmla="*/ 1241425 w 3444875"/>
              <a:gd name="connsiteY40" fmla="*/ 1826507 h 2315558"/>
              <a:gd name="connsiteX41" fmla="*/ 1285875 w 3444875"/>
              <a:gd name="connsiteY41" fmla="*/ 1870957 h 2315558"/>
              <a:gd name="connsiteX42" fmla="*/ 1311275 w 3444875"/>
              <a:gd name="connsiteY42" fmla="*/ 1928107 h 2315558"/>
              <a:gd name="connsiteX43" fmla="*/ 1343025 w 3444875"/>
              <a:gd name="connsiteY43" fmla="*/ 2077332 h 2315558"/>
              <a:gd name="connsiteX44" fmla="*/ 1358900 w 3444875"/>
              <a:gd name="connsiteY44" fmla="*/ 2112257 h 2315558"/>
              <a:gd name="connsiteX45" fmla="*/ 1438275 w 3444875"/>
              <a:gd name="connsiteY45" fmla="*/ 2058282 h 2315558"/>
              <a:gd name="connsiteX46" fmla="*/ 1476375 w 3444875"/>
              <a:gd name="connsiteY46" fmla="*/ 2090032 h 2315558"/>
              <a:gd name="connsiteX47" fmla="*/ 1533525 w 3444875"/>
              <a:gd name="connsiteY47" fmla="*/ 2175757 h 2315558"/>
              <a:gd name="connsiteX48" fmla="*/ 1625600 w 3444875"/>
              <a:gd name="connsiteY48" fmla="*/ 2223382 h 2315558"/>
              <a:gd name="connsiteX49" fmla="*/ 1711325 w 3444875"/>
              <a:gd name="connsiteY49" fmla="*/ 2315457 h 2315558"/>
              <a:gd name="connsiteX50" fmla="*/ 1765300 w 3444875"/>
              <a:gd name="connsiteY50" fmla="*/ 2204332 h 2315558"/>
              <a:gd name="connsiteX51" fmla="*/ 1800225 w 3444875"/>
              <a:gd name="connsiteY51" fmla="*/ 2102732 h 2315558"/>
              <a:gd name="connsiteX52" fmla="*/ 1870075 w 3444875"/>
              <a:gd name="connsiteY52" fmla="*/ 2153532 h 2315558"/>
              <a:gd name="connsiteX53" fmla="*/ 1927225 w 3444875"/>
              <a:gd name="connsiteY53" fmla="*/ 2226557 h 2315558"/>
              <a:gd name="connsiteX54" fmla="*/ 1962150 w 3444875"/>
              <a:gd name="connsiteY54" fmla="*/ 2232907 h 2315558"/>
              <a:gd name="connsiteX55" fmla="*/ 2006600 w 3444875"/>
              <a:gd name="connsiteY55" fmla="*/ 2004307 h 2315558"/>
              <a:gd name="connsiteX56" fmla="*/ 2038350 w 3444875"/>
              <a:gd name="connsiteY56" fmla="*/ 1864607 h 2315558"/>
              <a:gd name="connsiteX57" fmla="*/ 2063750 w 3444875"/>
              <a:gd name="connsiteY57" fmla="*/ 1826507 h 2315558"/>
              <a:gd name="connsiteX58" fmla="*/ 2082800 w 3444875"/>
              <a:gd name="connsiteY58" fmla="*/ 2023357 h 2315558"/>
              <a:gd name="connsiteX59" fmla="*/ 2089150 w 3444875"/>
              <a:gd name="connsiteY59" fmla="*/ 2112257 h 2315558"/>
              <a:gd name="connsiteX60" fmla="*/ 2108200 w 3444875"/>
              <a:gd name="connsiteY60" fmla="*/ 2175757 h 2315558"/>
              <a:gd name="connsiteX61" fmla="*/ 2162175 w 3444875"/>
              <a:gd name="connsiteY61" fmla="*/ 1626482 h 2315558"/>
              <a:gd name="connsiteX62" fmla="*/ 2187575 w 3444875"/>
              <a:gd name="connsiteY62" fmla="*/ 1216907 h 2315558"/>
              <a:gd name="connsiteX63" fmla="*/ 2219325 w 3444875"/>
              <a:gd name="connsiteY63" fmla="*/ 1004182 h 2315558"/>
              <a:gd name="connsiteX64" fmla="*/ 2244725 w 3444875"/>
              <a:gd name="connsiteY64" fmla="*/ 959732 h 2315558"/>
              <a:gd name="connsiteX65" fmla="*/ 2292350 w 3444875"/>
              <a:gd name="connsiteY65" fmla="*/ 1039107 h 2315558"/>
              <a:gd name="connsiteX66" fmla="*/ 2317750 w 3444875"/>
              <a:gd name="connsiteY66" fmla="*/ 715257 h 2315558"/>
              <a:gd name="connsiteX67" fmla="*/ 2343150 w 3444875"/>
              <a:gd name="connsiteY67" fmla="*/ 378707 h 2315558"/>
              <a:gd name="connsiteX68" fmla="*/ 2378075 w 3444875"/>
              <a:gd name="connsiteY68" fmla="*/ 248532 h 2315558"/>
              <a:gd name="connsiteX69" fmla="*/ 2413000 w 3444875"/>
              <a:gd name="connsiteY69" fmla="*/ 102482 h 2315558"/>
              <a:gd name="connsiteX70" fmla="*/ 2432050 w 3444875"/>
              <a:gd name="connsiteY70" fmla="*/ 882 h 2315558"/>
              <a:gd name="connsiteX71" fmla="*/ 2470150 w 3444875"/>
              <a:gd name="connsiteY71" fmla="*/ 159632 h 2315558"/>
              <a:gd name="connsiteX72" fmla="*/ 2501900 w 3444875"/>
              <a:gd name="connsiteY72" fmla="*/ 566032 h 2315558"/>
              <a:gd name="connsiteX73" fmla="*/ 2543175 w 3444875"/>
              <a:gd name="connsiteY73" fmla="*/ 1023232 h 2315558"/>
              <a:gd name="connsiteX74" fmla="*/ 2590800 w 3444875"/>
              <a:gd name="connsiteY74" fmla="*/ 1397882 h 2315558"/>
              <a:gd name="connsiteX75" fmla="*/ 2622550 w 3444875"/>
              <a:gd name="connsiteY75" fmla="*/ 1582032 h 2315558"/>
              <a:gd name="connsiteX76" fmla="*/ 2654300 w 3444875"/>
              <a:gd name="connsiteY76" fmla="*/ 1642357 h 2315558"/>
              <a:gd name="connsiteX77" fmla="*/ 2692400 w 3444875"/>
              <a:gd name="connsiteY77" fmla="*/ 1620132 h 2315558"/>
              <a:gd name="connsiteX78" fmla="*/ 2740025 w 3444875"/>
              <a:gd name="connsiteY78" fmla="*/ 1724907 h 2315558"/>
              <a:gd name="connsiteX79" fmla="*/ 2787650 w 3444875"/>
              <a:gd name="connsiteY79" fmla="*/ 1804282 h 2315558"/>
              <a:gd name="connsiteX80" fmla="*/ 2851150 w 3444875"/>
              <a:gd name="connsiteY80" fmla="*/ 1785232 h 2315558"/>
              <a:gd name="connsiteX81" fmla="*/ 2889250 w 3444875"/>
              <a:gd name="connsiteY81" fmla="*/ 1842382 h 2315558"/>
              <a:gd name="connsiteX82" fmla="*/ 2936875 w 3444875"/>
              <a:gd name="connsiteY82" fmla="*/ 1902707 h 2315558"/>
              <a:gd name="connsiteX83" fmla="*/ 2962275 w 3444875"/>
              <a:gd name="connsiteY83" fmla="*/ 1905882 h 2315558"/>
              <a:gd name="connsiteX84" fmla="*/ 2984500 w 3444875"/>
              <a:gd name="connsiteY84" fmla="*/ 1816982 h 2315558"/>
              <a:gd name="connsiteX85" fmla="*/ 3003550 w 3444875"/>
              <a:gd name="connsiteY85" fmla="*/ 1731257 h 2315558"/>
              <a:gd name="connsiteX86" fmla="*/ 3044825 w 3444875"/>
              <a:gd name="connsiteY86" fmla="*/ 1686807 h 2315558"/>
              <a:gd name="connsiteX87" fmla="*/ 3098800 w 3444875"/>
              <a:gd name="connsiteY87" fmla="*/ 1683632 h 2315558"/>
              <a:gd name="connsiteX88" fmla="*/ 3133725 w 3444875"/>
              <a:gd name="connsiteY88" fmla="*/ 1680457 h 2315558"/>
              <a:gd name="connsiteX89" fmla="*/ 3168650 w 3444875"/>
              <a:gd name="connsiteY89" fmla="*/ 1728082 h 2315558"/>
              <a:gd name="connsiteX90" fmla="*/ 3197225 w 3444875"/>
              <a:gd name="connsiteY90" fmla="*/ 1845557 h 2315558"/>
              <a:gd name="connsiteX91" fmla="*/ 3219450 w 3444875"/>
              <a:gd name="connsiteY91" fmla="*/ 1931282 h 2315558"/>
              <a:gd name="connsiteX92" fmla="*/ 3263900 w 3444875"/>
              <a:gd name="connsiteY92" fmla="*/ 2001132 h 2315558"/>
              <a:gd name="connsiteX93" fmla="*/ 3324225 w 3444875"/>
              <a:gd name="connsiteY93" fmla="*/ 1994782 h 2315558"/>
              <a:gd name="connsiteX94" fmla="*/ 3375025 w 3444875"/>
              <a:gd name="connsiteY94" fmla="*/ 1943982 h 2315558"/>
              <a:gd name="connsiteX95" fmla="*/ 3394075 w 3444875"/>
              <a:gd name="connsiteY95" fmla="*/ 1982082 h 2315558"/>
              <a:gd name="connsiteX96" fmla="*/ 3444875 w 3444875"/>
              <a:gd name="connsiteY96" fmla="*/ 2029707 h 2315558"/>
              <a:gd name="connsiteX0" fmla="*/ 0 w 3444875"/>
              <a:gd name="connsiteY0" fmla="*/ 1245488 h 2315564"/>
              <a:gd name="connsiteX1" fmla="*/ 79375 w 3444875"/>
              <a:gd name="connsiteY1" fmla="*/ 1261363 h 2315564"/>
              <a:gd name="connsiteX2" fmla="*/ 114300 w 3444875"/>
              <a:gd name="connsiteY2" fmla="*/ 1302638 h 2315564"/>
              <a:gd name="connsiteX3" fmla="*/ 133350 w 3444875"/>
              <a:gd name="connsiteY3" fmla="*/ 1318513 h 2315564"/>
              <a:gd name="connsiteX4" fmla="*/ 161925 w 3444875"/>
              <a:gd name="connsiteY4" fmla="*/ 1404238 h 2315564"/>
              <a:gd name="connsiteX5" fmla="*/ 193675 w 3444875"/>
              <a:gd name="connsiteY5" fmla="*/ 1455038 h 2315564"/>
              <a:gd name="connsiteX6" fmla="*/ 238125 w 3444875"/>
              <a:gd name="connsiteY6" fmla="*/ 1493138 h 2315564"/>
              <a:gd name="connsiteX7" fmla="*/ 295275 w 3444875"/>
              <a:gd name="connsiteY7" fmla="*/ 1521713 h 2315564"/>
              <a:gd name="connsiteX8" fmla="*/ 358775 w 3444875"/>
              <a:gd name="connsiteY8" fmla="*/ 1524888 h 2315564"/>
              <a:gd name="connsiteX9" fmla="*/ 415925 w 3444875"/>
              <a:gd name="connsiteY9" fmla="*/ 1483613 h 2315564"/>
              <a:gd name="connsiteX10" fmla="*/ 447675 w 3444875"/>
              <a:gd name="connsiteY10" fmla="*/ 1404238 h 2315564"/>
              <a:gd name="connsiteX11" fmla="*/ 466725 w 3444875"/>
              <a:gd name="connsiteY11" fmla="*/ 1331213 h 2315564"/>
              <a:gd name="connsiteX12" fmla="*/ 485775 w 3444875"/>
              <a:gd name="connsiteY12" fmla="*/ 1201038 h 2315564"/>
              <a:gd name="connsiteX13" fmla="*/ 495300 w 3444875"/>
              <a:gd name="connsiteY13" fmla="*/ 1118488 h 2315564"/>
              <a:gd name="connsiteX14" fmla="*/ 504825 w 3444875"/>
              <a:gd name="connsiteY14" fmla="*/ 1007363 h 2315564"/>
              <a:gd name="connsiteX15" fmla="*/ 514350 w 3444875"/>
              <a:gd name="connsiteY15" fmla="*/ 864488 h 2315564"/>
              <a:gd name="connsiteX16" fmla="*/ 520700 w 3444875"/>
              <a:gd name="connsiteY16" fmla="*/ 753363 h 2315564"/>
              <a:gd name="connsiteX17" fmla="*/ 523875 w 3444875"/>
              <a:gd name="connsiteY17" fmla="*/ 661288 h 2315564"/>
              <a:gd name="connsiteX18" fmla="*/ 539750 w 3444875"/>
              <a:gd name="connsiteY18" fmla="*/ 515238 h 2315564"/>
              <a:gd name="connsiteX19" fmla="*/ 555625 w 3444875"/>
              <a:gd name="connsiteY19" fmla="*/ 334263 h 2315564"/>
              <a:gd name="connsiteX20" fmla="*/ 571500 w 3444875"/>
              <a:gd name="connsiteY20" fmla="*/ 229488 h 2315564"/>
              <a:gd name="connsiteX21" fmla="*/ 606425 w 3444875"/>
              <a:gd name="connsiteY21" fmla="*/ 178688 h 2315564"/>
              <a:gd name="connsiteX22" fmla="*/ 654050 w 3444875"/>
              <a:gd name="connsiteY22" fmla="*/ 242188 h 2315564"/>
              <a:gd name="connsiteX23" fmla="*/ 669925 w 3444875"/>
              <a:gd name="connsiteY23" fmla="*/ 553338 h 2315564"/>
              <a:gd name="connsiteX24" fmla="*/ 682625 w 3444875"/>
              <a:gd name="connsiteY24" fmla="*/ 772413 h 2315564"/>
              <a:gd name="connsiteX25" fmla="*/ 698500 w 3444875"/>
              <a:gd name="connsiteY25" fmla="*/ 962913 h 2315564"/>
              <a:gd name="connsiteX26" fmla="*/ 723900 w 3444875"/>
              <a:gd name="connsiteY26" fmla="*/ 908938 h 2315564"/>
              <a:gd name="connsiteX27" fmla="*/ 755650 w 3444875"/>
              <a:gd name="connsiteY27" fmla="*/ 1029588 h 2315564"/>
              <a:gd name="connsiteX28" fmla="*/ 777875 w 3444875"/>
              <a:gd name="connsiteY28" fmla="*/ 1188338 h 2315564"/>
              <a:gd name="connsiteX29" fmla="*/ 787400 w 3444875"/>
              <a:gd name="connsiteY29" fmla="*/ 1401063 h 2315564"/>
              <a:gd name="connsiteX30" fmla="*/ 787400 w 3444875"/>
              <a:gd name="connsiteY30" fmla="*/ 1426463 h 2315564"/>
              <a:gd name="connsiteX31" fmla="*/ 927100 w 3444875"/>
              <a:gd name="connsiteY31" fmla="*/ 1489963 h 2315564"/>
              <a:gd name="connsiteX32" fmla="*/ 917575 w 3444875"/>
              <a:gd name="connsiteY32" fmla="*/ 1515363 h 2315564"/>
              <a:gd name="connsiteX33" fmla="*/ 930275 w 3444875"/>
              <a:gd name="connsiteY33" fmla="*/ 1569338 h 2315564"/>
              <a:gd name="connsiteX34" fmla="*/ 1012825 w 3444875"/>
              <a:gd name="connsiteY34" fmla="*/ 1645538 h 2315564"/>
              <a:gd name="connsiteX35" fmla="*/ 1050925 w 3444875"/>
              <a:gd name="connsiteY35" fmla="*/ 1594738 h 2315564"/>
              <a:gd name="connsiteX36" fmla="*/ 1069975 w 3444875"/>
              <a:gd name="connsiteY36" fmla="*/ 1556638 h 2315564"/>
              <a:gd name="connsiteX37" fmla="*/ 1117600 w 3444875"/>
              <a:gd name="connsiteY37" fmla="*/ 1683638 h 2315564"/>
              <a:gd name="connsiteX38" fmla="*/ 1168400 w 3444875"/>
              <a:gd name="connsiteY38" fmla="*/ 1829688 h 2315564"/>
              <a:gd name="connsiteX39" fmla="*/ 1193800 w 3444875"/>
              <a:gd name="connsiteY39" fmla="*/ 1855088 h 2315564"/>
              <a:gd name="connsiteX40" fmla="*/ 1241425 w 3444875"/>
              <a:gd name="connsiteY40" fmla="*/ 1826513 h 2315564"/>
              <a:gd name="connsiteX41" fmla="*/ 1285875 w 3444875"/>
              <a:gd name="connsiteY41" fmla="*/ 1870963 h 2315564"/>
              <a:gd name="connsiteX42" fmla="*/ 1311275 w 3444875"/>
              <a:gd name="connsiteY42" fmla="*/ 1928113 h 2315564"/>
              <a:gd name="connsiteX43" fmla="*/ 1343025 w 3444875"/>
              <a:gd name="connsiteY43" fmla="*/ 2077338 h 2315564"/>
              <a:gd name="connsiteX44" fmla="*/ 1358900 w 3444875"/>
              <a:gd name="connsiteY44" fmla="*/ 2112263 h 2315564"/>
              <a:gd name="connsiteX45" fmla="*/ 1438275 w 3444875"/>
              <a:gd name="connsiteY45" fmla="*/ 2058288 h 2315564"/>
              <a:gd name="connsiteX46" fmla="*/ 1476375 w 3444875"/>
              <a:gd name="connsiteY46" fmla="*/ 2090038 h 2315564"/>
              <a:gd name="connsiteX47" fmla="*/ 1533525 w 3444875"/>
              <a:gd name="connsiteY47" fmla="*/ 2175763 h 2315564"/>
              <a:gd name="connsiteX48" fmla="*/ 1625600 w 3444875"/>
              <a:gd name="connsiteY48" fmla="*/ 2223388 h 2315564"/>
              <a:gd name="connsiteX49" fmla="*/ 1711325 w 3444875"/>
              <a:gd name="connsiteY49" fmla="*/ 2315463 h 2315564"/>
              <a:gd name="connsiteX50" fmla="*/ 1765300 w 3444875"/>
              <a:gd name="connsiteY50" fmla="*/ 2204338 h 2315564"/>
              <a:gd name="connsiteX51" fmla="*/ 1800225 w 3444875"/>
              <a:gd name="connsiteY51" fmla="*/ 2102738 h 2315564"/>
              <a:gd name="connsiteX52" fmla="*/ 1870075 w 3444875"/>
              <a:gd name="connsiteY52" fmla="*/ 2153538 h 2315564"/>
              <a:gd name="connsiteX53" fmla="*/ 1927225 w 3444875"/>
              <a:gd name="connsiteY53" fmla="*/ 2226563 h 2315564"/>
              <a:gd name="connsiteX54" fmla="*/ 1962150 w 3444875"/>
              <a:gd name="connsiteY54" fmla="*/ 2232913 h 2315564"/>
              <a:gd name="connsiteX55" fmla="*/ 2006600 w 3444875"/>
              <a:gd name="connsiteY55" fmla="*/ 2004313 h 2315564"/>
              <a:gd name="connsiteX56" fmla="*/ 2038350 w 3444875"/>
              <a:gd name="connsiteY56" fmla="*/ 1864613 h 2315564"/>
              <a:gd name="connsiteX57" fmla="*/ 2063750 w 3444875"/>
              <a:gd name="connsiteY57" fmla="*/ 1826513 h 2315564"/>
              <a:gd name="connsiteX58" fmla="*/ 2082800 w 3444875"/>
              <a:gd name="connsiteY58" fmla="*/ 2023363 h 2315564"/>
              <a:gd name="connsiteX59" fmla="*/ 2089150 w 3444875"/>
              <a:gd name="connsiteY59" fmla="*/ 2112263 h 2315564"/>
              <a:gd name="connsiteX60" fmla="*/ 2108200 w 3444875"/>
              <a:gd name="connsiteY60" fmla="*/ 2175763 h 2315564"/>
              <a:gd name="connsiteX61" fmla="*/ 2162175 w 3444875"/>
              <a:gd name="connsiteY61" fmla="*/ 1626488 h 2315564"/>
              <a:gd name="connsiteX62" fmla="*/ 2187575 w 3444875"/>
              <a:gd name="connsiteY62" fmla="*/ 1216913 h 2315564"/>
              <a:gd name="connsiteX63" fmla="*/ 2219325 w 3444875"/>
              <a:gd name="connsiteY63" fmla="*/ 1004188 h 2315564"/>
              <a:gd name="connsiteX64" fmla="*/ 2244725 w 3444875"/>
              <a:gd name="connsiteY64" fmla="*/ 959738 h 2315564"/>
              <a:gd name="connsiteX65" fmla="*/ 2292350 w 3444875"/>
              <a:gd name="connsiteY65" fmla="*/ 1039113 h 2315564"/>
              <a:gd name="connsiteX66" fmla="*/ 2317750 w 3444875"/>
              <a:gd name="connsiteY66" fmla="*/ 715263 h 2315564"/>
              <a:gd name="connsiteX67" fmla="*/ 2343150 w 3444875"/>
              <a:gd name="connsiteY67" fmla="*/ 378713 h 2315564"/>
              <a:gd name="connsiteX68" fmla="*/ 2381250 w 3444875"/>
              <a:gd name="connsiteY68" fmla="*/ 251713 h 2315564"/>
              <a:gd name="connsiteX69" fmla="*/ 2413000 w 3444875"/>
              <a:gd name="connsiteY69" fmla="*/ 102488 h 2315564"/>
              <a:gd name="connsiteX70" fmla="*/ 2432050 w 3444875"/>
              <a:gd name="connsiteY70" fmla="*/ 888 h 2315564"/>
              <a:gd name="connsiteX71" fmla="*/ 2470150 w 3444875"/>
              <a:gd name="connsiteY71" fmla="*/ 159638 h 2315564"/>
              <a:gd name="connsiteX72" fmla="*/ 2501900 w 3444875"/>
              <a:gd name="connsiteY72" fmla="*/ 566038 h 2315564"/>
              <a:gd name="connsiteX73" fmla="*/ 2543175 w 3444875"/>
              <a:gd name="connsiteY73" fmla="*/ 1023238 h 2315564"/>
              <a:gd name="connsiteX74" fmla="*/ 2590800 w 3444875"/>
              <a:gd name="connsiteY74" fmla="*/ 1397888 h 2315564"/>
              <a:gd name="connsiteX75" fmla="*/ 2622550 w 3444875"/>
              <a:gd name="connsiteY75" fmla="*/ 1582038 h 2315564"/>
              <a:gd name="connsiteX76" fmla="*/ 2654300 w 3444875"/>
              <a:gd name="connsiteY76" fmla="*/ 1642363 h 2315564"/>
              <a:gd name="connsiteX77" fmla="*/ 2692400 w 3444875"/>
              <a:gd name="connsiteY77" fmla="*/ 1620138 h 2315564"/>
              <a:gd name="connsiteX78" fmla="*/ 2740025 w 3444875"/>
              <a:gd name="connsiteY78" fmla="*/ 1724913 h 2315564"/>
              <a:gd name="connsiteX79" fmla="*/ 2787650 w 3444875"/>
              <a:gd name="connsiteY79" fmla="*/ 1804288 h 2315564"/>
              <a:gd name="connsiteX80" fmla="*/ 2851150 w 3444875"/>
              <a:gd name="connsiteY80" fmla="*/ 1785238 h 2315564"/>
              <a:gd name="connsiteX81" fmla="*/ 2889250 w 3444875"/>
              <a:gd name="connsiteY81" fmla="*/ 1842388 h 2315564"/>
              <a:gd name="connsiteX82" fmla="*/ 2936875 w 3444875"/>
              <a:gd name="connsiteY82" fmla="*/ 1902713 h 2315564"/>
              <a:gd name="connsiteX83" fmla="*/ 2962275 w 3444875"/>
              <a:gd name="connsiteY83" fmla="*/ 1905888 h 2315564"/>
              <a:gd name="connsiteX84" fmla="*/ 2984500 w 3444875"/>
              <a:gd name="connsiteY84" fmla="*/ 1816988 h 2315564"/>
              <a:gd name="connsiteX85" fmla="*/ 3003550 w 3444875"/>
              <a:gd name="connsiteY85" fmla="*/ 1731263 h 2315564"/>
              <a:gd name="connsiteX86" fmla="*/ 3044825 w 3444875"/>
              <a:gd name="connsiteY86" fmla="*/ 1686813 h 2315564"/>
              <a:gd name="connsiteX87" fmla="*/ 3098800 w 3444875"/>
              <a:gd name="connsiteY87" fmla="*/ 1683638 h 2315564"/>
              <a:gd name="connsiteX88" fmla="*/ 3133725 w 3444875"/>
              <a:gd name="connsiteY88" fmla="*/ 1680463 h 2315564"/>
              <a:gd name="connsiteX89" fmla="*/ 3168650 w 3444875"/>
              <a:gd name="connsiteY89" fmla="*/ 1728088 h 2315564"/>
              <a:gd name="connsiteX90" fmla="*/ 3197225 w 3444875"/>
              <a:gd name="connsiteY90" fmla="*/ 1845563 h 2315564"/>
              <a:gd name="connsiteX91" fmla="*/ 3219450 w 3444875"/>
              <a:gd name="connsiteY91" fmla="*/ 1931288 h 2315564"/>
              <a:gd name="connsiteX92" fmla="*/ 3263900 w 3444875"/>
              <a:gd name="connsiteY92" fmla="*/ 2001138 h 2315564"/>
              <a:gd name="connsiteX93" fmla="*/ 3324225 w 3444875"/>
              <a:gd name="connsiteY93" fmla="*/ 1994788 h 2315564"/>
              <a:gd name="connsiteX94" fmla="*/ 3375025 w 3444875"/>
              <a:gd name="connsiteY94" fmla="*/ 1943988 h 2315564"/>
              <a:gd name="connsiteX95" fmla="*/ 3394075 w 3444875"/>
              <a:gd name="connsiteY95" fmla="*/ 1982088 h 2315564"/>
              <a:gd name="connsiteX96" fmla="*/ 3444875 w 3444875"/>
              <a:gd name="connsiteY96" fmla="*/ 2029713 h 2315564"/>
              <a:gd name="connsiteX0" fmla="*/ 0 w 3444875"/>
              <a:gd name="connsiteY0" fmla="*/ 1245488 h 2315564"/>
              <a:gd name="connsiteX1" fmla="*/ 79375 w 3444875"/>
              <a:gd name="connsiteY1" fmla="*/ 1261363 h 2315564"/>
              <a:gd name="connsiteX2" fmla="*/ 114300 w 3444875"/>
              <a:gd name="connsiteY2" fmla="*/ 1302638 h 2315564"/>
              <a:gd name="connsiteX3" fmla="*/ 133350 w 3444875"/>
              <a:gd name="connsiteY3" fmla="*/ 1318513 h 2315564"/>
              <a:gd name="connsiteX4" fmla="*/ 161925 w 3444875"/>
              <a:gd name="connsiteY4" fmla="*/ 1404238 h 2315564"/>
              <a:gd name="connsiteX5" fmla="*/ 193675 w 3444875"/>
              <a:gd name="connsiteY5" fmla="*/ 1455038 h 2315564"/>
              <a:gd name="connsiteX6" fmla="*/ 238125 w 3444875"/>
              <a:gd name="connsiteY6" fmla="*/ 1493138 h 2315564"/>
              <a:gd name="connsiteX7" fmla="*/ 295275 w 3444875"/>
              <a:gd name="connsiteY7" fmla="*/ 1521713 h 2315564"/>
              <a:gd name="connsiteX8" fmla="*/ 358775 w 3444875"/>
              <a:gd name="connsiteY8" fmla="*/ 1524888 h 2315564"/>
              <a:gd name="connsiteX9" fmla="*/ 415925 w 3444875"/>
              <a:gd name="connsiteY9" fmla="*/ 1483613 h 2315564"/>
              <a:gd name="connsiteX10" fmla="*/ 447675 w 3444875"/>
              <a:gd name="connsiteY10" fmla="*/ 1404238 h 2315564"/>
              <a:gd name="connsiteX11" fmla="*/ 466725 w 3444875"/>
              <a:gd name="connsiteY11" fmla="*/ 1331213 h 2315564"/>
              <a:gd name="connsiteX12" fmla="*/ 485775 w 3444875"/>
              <a:gd name="connsiteY12" fmla="*/ 1201038 h 2315564"/>
              <a:gd name="connsiteX13" fmla="*/ 495300 w 3444875"/>
              <a:gd name="connsiteY13" fmla="*/ 1118488 h 2315564"/>
              <a:gd name="connsiteX14" fmla="*/ 504825 w 3444875"/>
              <a:gd name="connsiteY14" fmla="*/ 1007363 h 2315564"/>
              <a:gd name="connsiteX15" fmla="*/ 514350 w 3444875"/>
              <a:gd name="connsiteY15" fmla="*/ 864488 h 2315564"/>
              <a:gd name="connsiteX16" fmla="*/ 520700 w 3444875"/>
              <a:gd name="connsiteY16" fmla="*/ 753363 h 2315564"/>
              <a:gd name="connsiteX17" fmla="*/ 523875 w 3444875"/>
              <a:gd name="connsiteY17" fmla="*/ 661288 h 2315564"/>
              <a:gd name="connsiteX18" fmla="*/ 539750 w 3444875"/>
              <a:gd name="connsiteY18" fmla="*/ 515238 h 2315564"/>
              <a:gd name="connsiteX19" fmla="*/ 555625 w 3444875"/>
              <a:gd name="connsiteY19" fmla="*/ 334263 h 2315564"/>
              <a:gd name="connsiteX20" fmla="*/ 571500 w 3444875"/>
              <a:gd name="connsiteY20" fmla="*/ 229488 h 2315564"/>
              <a:gd name="connsiteX21" fmla="*/ 606425 w 3444875"/>
              <a:gd name="connsiteY21" fmla="*/ 178688 h 2315564"/>
              <a:gd name="connsiteX22" fmla="*/ 654050 w 3444875"/>
              <a:gd name="connsiteY22" fmla="*/ 242188 h 2315564"/>
              <a:gd name="connsiteX23" fmla="*/ 669925 w 3444875"/>
              <a:gd name="connsiteY23" fmla="*/ 553338 h 2315564"/>
              <a:gd name="connsiteX24" fmla="*/ 682625 w 3444875"/>
              <a:gd name="connsiteY24" fmla="*/ 772413 h 2315564"/>
              <a:gd name="connsiteX25" fmla="*/ 698500 w 3444875"/>
              <a:gd name="connsiteY25" fmla="*/ 962913 h 2315564"/>
              <a:gd name="connsiteX26" fmla="*/ 723900 w 3444875"/>
              <a:gd name="connsiteY26" fmla="*/ 908938 h 2315564"/>
              <a:gd name="connsiteX27" fmla="*/ 755650 w 3444875"/>
              <a:gd name="connsiteY27" fmla="*/ 1029588 h 2315564"/>
              <a:gd name="connsiteX28" fmla="*/ 777875 w 3444875"/>
              <a:gd name="connsiteY28" fmla="*/ 1188338 h 2315564"/>
              <a:gd name="connsiteX29" fmla="*/ 787400 w 3444875"/>
              <a:gd name="connsiteY29" fmla="*/ 1401063 h 2315564"/>
              <a:gd name="connsiteX30" fmla="*/ 787400 w 3444875"/>
              <a:gd name="connsiteY30" fmla="*/ 1426463 h 2315564"/>
              <a:gd name="connsiteX31" fmla="*/ 927100 w 3444875"/>
              <a:gd name="connsiteY31" fmla="*/ 1489963 h 2315564"/>
              <a:gd name="connsiteX32" fmla="*/ 917575 w 3444875"/>
              <a:gd name="connsiteY32" fmla="*/ 1515363 h 2315564"/>
              <a:gd name="connsiteX33" fmla="*/ 930275 w 3444875"/>
              <a:gd name="connsiteY33" fmla="*/ 1569338 h 2315564"/>
              <a:gd name="connsiteX34" fmla="*/ 1012825 w 3444875"/>
              <a:gd name="connsiteY34" fmla="*/ 1645538 h 2315564"/>
              <a:gd name="connsiteX35" fmla="*/ 1050925 w 3444875"/>
              <a:gd name="connsiteY35" fmla="*/ 1594738 h 2315564"/>
              <a:gd name="connsiteX36" fmla="*/ 1069975 w 3444875"/>
              <a:gd name="connsiteY36" fmla="*/ 1556638 h 2315564"/>
              <a:gd name="connsiteX37" fmla="*/ 1117600 w 3444875"/>
              <a:gd name="connsiteY37" fmla="*/ 1683638 h 2315564"/>
              <a:gd name="connsiteX38" fmla="*/ 1168400 w 3444875"/>
              <a:gd name="connsiteY38" fmla="*/ 1829688 h 2315564"/>
              <a:gd name="connsiteX39" fmla="*/ 1193800 w 3444875"/>
              <a:gd name="connsiteY39" fmla="*/ 1855088 h 2315564"/>
              <a:gd name="connsiteX40" fmla="*/ 1241425 w 3444875"/>
              <a:gd name="connsiteY40" fmla="*/ 1826513 h 2315564"/>
              <a:gd name="connsiteX41" fmla="*/ 1285875 w 3444875"/>
              <a:gd name="connsiteY41" fmla="*/ 1870963 h 2315564"/>
              <a:gd name="connsiteX42" fmla="*/ 1311275 w 3444875"/>
              <a:gd name="connsiteY42" fmla="*/ 1928113 h 2315564"/>
              <a:gd name="connsiteX43" fmla="*/ 1343025 w 3444875"/>
              <a:gd name="connsiteY43" fmla="*/ 2077338 h 2315564"/>
              <a:gd name="connsiteX44" fmla="*/ 1358900 w 3444875"/>
              <a:gd name="connsiteY44" fmla="*/ 2112263 h 2315564"/>
              <a:gd name="connsiteX45" fmla="*/ 1438275 w 3444875"/>
              <a:gd name="connsiteY45" fmla="*/ 2058288 h 2315564"/>
              <a:gd name="connsiteX46" fmla="*/ 1476375 w 3444875"/>
              <a:gd name="connsiteY46" fmla="*/ 2090038 h 2315564"/>
              <a:gd name="connsiteX47" fmla="*/ 1533525 w 3444875"/>
              <a:gd name="connsiteY47" fmla="*/ 2175763 h 2315564"/>
              <a:gd name="connsiteX48" fmla="*/ 1625600 w 3444875"/>
              <a:gd name="connsiteY48" fmla="*/ 2223388 h 2315564"/>
              <a:gd name="connsiteX49" fmla="*/ 1711325 w 3444875"/>
              <a:gd name="connsiteY49" fmla="*/ 2315463 h 2315564"/>
              <a:gd name="connsiteX50" fmla="*/ 1765300 w 3444875"/>
              <a:gd name="connsiteY50" fmla="*/ 2204338 h 2315564"/>
              <a:gd name="connsiteX51" fmla="*/ 1800225 w 3444875"/>
              <a:gd name="connsiteY51" fmla="*/ 2102738 h 2315564"/>
              <a:gd name="connsiteX52" fmla="*/ 1870075 w 3444875"/>
              <a:gd name="connsiteY52" fmla="*/ 2153538 h 2315564"/>
              <a:gd name="connsiteX53" fmla="*/ 1927225 w 3444875"/>
              <a:gd name="connsiteY53" fmla="*/ 2226563 h 2315564"/>
              <a:gd name="connsiteX54" fmla="*/ 1962150 w 3444875"/>
              <a:gd name="connsiteY54" fmla="*/ 2232913 h 2315564"/>
              <a:gd name="connsiteX55" fmla="*/ 2006600 w 3444875"/>
              <a:gd name="connsiteY55" fmla="*/ 2004313 h 2315564"/>
              <a:gd name="connsiteX56" fmla="*/ 2038350 w 3444875"/>
              <a:gd name="connsiteY56" fmla="*/ 1864613 h 2315564"/>
              <a:gd name="connsiteX57" fmla="*/ 2063750 w 3444875"/>
              <a:gd name="connsiteY57" fmla="*/ 1826513 h 2315564"/>
              <a:gd name="connsiteX58" fmla="*/ 2082800 w 3444875"/>
              <a:gd name="connsiteY58" fmla="*/ 2023363 h 2315564"/>
              <a:gd name="connsiteX59" fmla="*/ 2089150 w 3444875"/>
              <a:gd name="connsiteY59" fmla="*/ 2112263 h 2315564"/>
              <a:gd name="connsiteX60" fmla="*/ 2108200 w 3444875"/>
              <a:gd name="connsiteY60" fmla="*/ 2175763 h 2315564"/>
              <a:gd name="connsiteX61" fmla="*/ 2139950 w 3444875"/>
              <a:gd name="connsiteY61" fmla="*/ 1978913 h 2315564"/>
              <a:gd name="connsiteX62" fmla="*/ 2162175 w 3444875"/>
              <a:gd name="connsiteY62" fmla="*/ 1626488 h 2315564"/>
              <a:gd name="connsiteX63" fmla="*/ 2187575 w 3444875"/>
              <a:gd name="connsiteY63" fmla="*/ 1216913 h 2315564"/>
              <a:gd name="connsiteX64" fmla="*/ 2219325 w 3444875"/>
              <a:gd name="connsiteY64" fmla="*/ 1004188 h 2315564"/>
              <a:gd name="connsiteX65" fmla="*/ 2244725 w 3444875"/>
              <a:gd name="connsiteY65" fmla="*/ 959738 h 2315564"/>
              <a:gd name="connsiteX66" fmla="*/ 2292350 w 3444875"/>
              <a:gd name="connsiteY66" fmla="*/ 1039113 h 2315564"/>
              <a:gd name="connsiteX67" fmla="*/ 2317750 w 3444875"/>
              <a:gd name="connsiteY67" fmla="*/ 715263 h 2315564"/>
              <a:gd name="connsiteX68" fmla="*/ 2343150 w 3444875"/>
              <a:gd name="connsiteY68" fmla="*/ 378713 h 2315564"/>
              <a:gd name="connsiteX69" fmla="*/ 2381250 w 3444875"/>
              <a:gd name="connsiteY69" fmla="*/ 251713 h 2315564"/>
              <a:gd name="connsiteX70" fmla="*/ 2413000 w 3444875"/>
              <a:gd name="connsiteY70" fmla="*/ 102488 h 2315564"/>
              <a:gd name="connsiteX71" fmla="*/ 2432050 w 3444875"/>
              <a:gd name="connsiteY71" fmla="*/ 888 h 2315564"/>
              <a:gd name="connsiteX72" fmla="*/ 2470150 w 3444875"/>
              <a:gd name="connsiteY72" fmla="*/ 159638 h 2315564"/>
              <a:gd name="connsiteX73" fmla="*/ 2501900 w 3444875"/>
              <a:gd name="connsiteY73" fmla="*/ 566038 h 2315564"/>
              <a:gd name="connsiteX74" fmla="*/ 2543175 w 3444875"/>
              <a:gd name="connsiteY74" fmla="*/ 1023238 h 2315564"/>
              <a:gd name="connsiteX75" fmla="*/ 2590800 w 3444875"/>
              <a:gd name="connsiteY75" fmla="*/ 1397888 h 2315564"/>
              <a:gd name="connsiteX76" fmla="*/ 2622550 w 3444875"/>
              <a:gd name="connsiteY76" fmla="*/ 1582038 h 2315564"/>
              <a:gd name="connsiteX77" fmla="*/ 2654300 w 3444875"/>
              <a:gd name="connsiteY77" fmla="*/ 1642363 h 2315564"/>
              <a:gd name="connsiteX78" fmla="*/ 2692400 w 3444875"/>
              <a:gd name="connsiteY78" fmla="*/ 1620138 h 2315564"/>
              <a:gd name="connsiteX79" fmla="*/ 2740025 w 3444875"/>
              <a:gd name="connsiteY79" fmla="*/ 1724913 h 2315564"/>
              <a:gd name="connsiteX80" fmla="*/ 2787650 w 3444875"/>
              <a:gd name="connsiteY80" fmla="*/ 1804288 h 2315564"/>
              <a:gd name="connsiteX81" fmla="*/ 2851150 w 3444875"/>
              <a:gd name="connsiteY81" fmla="*/ 1785238 h 2315564"/>
              <a:gd name="connsiteX82" fmla="*/ 2889250 w 3444875"/>
              <a:gd name="connsiteY82" fmla="*/ 1842388 h 2315564"/>
              <a:gd name="connsiteX83" fmla="*/ 2936875 w 3444875"/>
              <a:gd name="connsiteY83" fmla="*/ 1902713 h 2315564"/>
              <a:gd name="connsiteX84" fmla="*/ 2962275 w 3444875"/>
              <a:gd name="connsiteY84" fmla="*/ 1905888 h 2315564"/>
              <a:gd name="connsiteX85" fmla="*/ 2984500 w 3444875"/>
              <a:gd name="connsiteY85" fmla="*/ 1816988 h 2315564"/>
              <a:gd name="connsiteX86" fmla="*/ 3003550 w 3444875"/>
              <a:gd name="connsiteY86" fmla="*/ 1731263 h 2315564"/>
              <a:gd name="connsiteX87" fmla="*/ 3044825 w 3444875"/>
              <a:gd name="connsiteY87" fmla="*/ 1686813 h 2315564"/>
              <a:gd name="connsiteX88" fmla="*/ 3098800 w 3444875"/>
              <a:gd name="connsiteY88" fmla="*/ 1683638 h 2315564"/>
              <a:gd name="connsiteX89" fmla="*/ 3133725 w 3444875"/>
              <a:gd name="connsiteY89" fmla="*/ 1680463 h 2315564"/>
              <a:gd name="connsiteX90" fmla="*/ 3168650 w 3444875"/>
              <a:gd name="connsiteY90" fmla="*/ 1728088 h 2315564"/>
              <a:gd name="connsiteX91" fmla="*/ 3197225 w 3444875"/>
              <a:gd name="connsiteY91" fmla="*/ 1845563 h 2315564"/>
              <a:gd name="connsiteX92" fmla="*/ 3219450 w 3444875"/>
              <a:gd name="connsiteY92" fmla="*/ 1931288 h 2315564"/>
              <a:gd name="connsiteX93" fmla="*/ 3263900 w 3444875"/>
              <a:gd name="connsiteY93" fmla="*/ 2001138 h 2315564"/>
              <a:gd name="connsiteX94" fmla="*/ 3324225 w 3444875"/>
              <a:gd name="connsiteY94" fmla="*/ 1994788 h 2315564"/>
              <a:gd name="connsiteX95" fmla="*/ 3375025 w 3444875"/>
              <a:gd name="connsiteY95" fmla="*/ 1943988 h 2315564"/>
              <a:gd name="connsiteX96" fmla="*/ 3394075 w 3444875"/>
              <a:gd name="connsiteY96" fmla="*/ 1982088 h 2315564"/>
              <a:gd name="connsiteX97" fmla="*/ 3444875 w 3444875"/>
              <a:gd name="connsiteY97" fmla="*/ 2029713 h 2315564"/>
              <a:gd name="connsiteX0" fmla="*/ 0 w 3444875"/>
              <a:gd name="connsiteY0" fmla="*/ 1245488 h 2315564"/>
              <a:gd name="connsiteX1" fmla="*/ 79375 w 3444875"/>
              <a:gd name="connsiteY1" fmla="*/ 1261363 h 2315564"/>
              <a:gd name="connsiteX2" fmla="*/ 114300 w 3444875"/>
              <a:gd name="connsiteY2" fmla="*/ 1302638 h 2315564"/>
              <a:gd name="connsiteX3" fmla="*/ 133350 w 3444875"/>
              <a:gd name="connsiteY3" fmla="*/ 1318513 h 2315564"/>
              <a:gd name="connsiteX4" fmla="*/ 161925 w 3444875"/>
              <a:gd name="connsiteY4" fmla="*/ 1404238 h 2315564"/>
              <a:gd name="connsiteX5" fmla="*/ 193675 w 3444875"/>
              <a:gd name="connsiteY5" fmla="*/ 1455038 h 2315564"/>
              <a:gd name="connsiteX6" fmla="*/ 238125 w 3444875"/>
              <a:gd name="connsiteY6" fmla="*/ 1493138 h 2315564"/>
              <a:gd name="connsiteX7" fmla="*/ 295275 w 3444875"/>
              <a:gd name="connsiteY7" fmla="*/ 1521713 h 2315564"/>
              <a:gd name="connsiteX8" fmla="*/ 358775 w 3444875"/>
              <a:gd name="connsiteY8" fmla="*/ 1524888 h 2315564"/>
              <a:gd name="connsiteX9" fmla="*/ 415925 w 3444875"/>
              <a:gd name="connsiteY9" fmla="*/ 1483613 h 2315564"/>
              <a:gd name="connsiteX10" fmla="*/ 447675 w 3444875"/>
              <a:gd name="connsiteY10" fmla="*/ 1404238 h 2315564"/>
              <a:gd name="connsiteX11" fmla="*/ 466725 w 3444875"/>
              <a:gd name="connsiteY11" fmla="*/ 1331213 h 2315564"/>
              <a:gd name="connsiteX12" fmla="*/ 485775 w 3444875"/>
              <a:gd name="connsiteY12" fmla="*/ 1201038 h 2315564"/>
              <a:gd name="connsiteX13" fmla="*/ 495300 w 3444875"/>
              <a:gd name="connsiteY13" fmla="*/ 1118488 h 2315564"/>
              <a:gd name="connsiteX14" fmla="*/ 504825 w 3444875"/>
              <a:gd name="connsiteY14" fmla="*/ 1007363 h 2315564"/>
              <a:gd name="connsiteX15" fmla="*/ 514350 w 3444875"/>
              <a:gd name="connsiteY15" fmla="*/ 864488 h 2315564"/>
              <a:gd name="connsiteX16" fmla="*/ 520700 w 3444875"/>
              <a:gd name="connsiteY16" fmla="*/ 753363 h 2315564"/>
              <a:gd name="connsiteX17" fmla="*/ 523875 w 3444875"/>
              <a:gd name="connsiteY17" fmla="*/ 661288 h 2315564"/>
              <a:gd name="connsiteX18" fmla="*/ 539750 w 3444875"/>
              <a:gd name="connsiteY18" fmla="*/ 515238 h 2315564"/>
              <a:gd name="connsiteX19" fmla="*/ 555625 w 3444875"/>
              <a:gd name="connsiteY19" fmla="*/ 334263 h 2315564"/>
              <a:gd name="connsiteX20" fmla="*/ 571500 w 3444875"/>
              <a:gd name="connsiteY20" fmla="*/ 229488 h 2315564"/>
              <a:gd name="connsiteX21" fmla="*/ 606425 w 3444875"/>
              <a:gd name="connsiteY21" fmla="*/ 178688 h 2315564"/>
              <a:gd name="connsiteX22" fmla="*/ 654050 w 3444875"/>
              <a:gd name="connsiteY22" fmla="*/ 242188 h 2315564"/>
              <a:gd name="connsiteX23" fmla="*/ 669925 w 3444875"/>
              <a:gd name="connsiteY23" fmla="*/ 553338 h 2315564"/>
              <a:gd name="connsiteX24" fmla="*/ 682625 w 3444875"/>
              <a:gd name="connsiteY24" fmla="*/ 772413 h 2315564"/>
              <a:gd name="connsiteX25" fmla="*/ 698500 w 3444875"/>
              <a:gd name="connsiteY25" fmla="*/ 962913 h 2315564"/>
              <a:gd name="connsiteX26" fmla="*/ 723900 w 3444875"/>
              <a:gd name="connsiteY26" fmla="*/ 908938 h 2315564"/>
              <a:gd name="connsiteX27" fmla="*/ 755650 w 3444875"/>
              <a:gd name="connsiteY27" fmla="*/ 1029588 h 2315564"/>
              <a:gd name="connsiteX28" fmla="*/ 777875 w 3444875"/>
              <a:gd name="connsiteY28" fmla="*/ 1188338 h 2315564"/>
              <a:gd name="connsiteX29" fmla="*/ 787400 w 3444875"/>
              <a:gd name="connsiteY29" fmla="*/ 1401063 h 2315564"/>
              <a:gd name="connsiteX30" fmla="*/ 787400 w 3444875"/>
              <a:gd name="connsiteY30" fmla="*/ 1426463 h 2315564"/>
              <a:gd name="connsiteX31" fmla="*/ 927100 w 3444875"/>
              <a:gd name="connsiteY31" fmla="*/ 1489963 h 2315564"/>
              <a:gd name="connsiteX32" fmla="*/ 917575 w 3444875"/>
              <a:gd name="connsiteY32" fmla="*/ 1515363 h 2315564"/>
              <a:gd name="connsiteX33" fmla="*/ 930275 w 3444875"/>
              <a:gd name="connsiteY33" fmla="*/ 1569338 h 2315564"/>
              <a:gd name="connsiteX34" fmla="*/ 1012825 w 3444875"/>
              <a:gd name="connsiteY34" fmla="*/ 1645538 h 2315564"/>
              <a:gd name="connsiteX35" fmla="*/ 1050925 w 3444875"/>
              <a:gd name="connsiteY35" fmla="*/ 1594738 h 2315564"/>
              <a:gd name="connsiteX36" fmla="*/ 1069975 w 3444875"/>
              <a:gd name="connsiteY36" fmla="*/ 1556638 h 2315564"/>
              <a:gd name="connsiteX37" fmla="*/ 1117600 w 3444875"/>
              <a:gd name="connsiteY37" fmla="*/ 1683638 h 2315564"/>
              <a:gd name="connsiteX38" fmla="*/ 1168400 w 3444875"/>
              <a:gd name="connsiteY38" fmla="*/ 1829688 h 2315564"/>
              <a:gd name="connsiteX39" fmla="*/ 1193800 w 3444875"/>
              <a:gd name="connsiteY39" fmla="*/ 1855088 h 2315564"/>
              <a:gd name="connsiteX40" fmla="*/ 1241425 w 3444875"/>
              <a:gd name="connsiteY40" fmla="*/ 1826513 h 2315564"/>
              <a:gd name="connsiteX41" fmla="*/ 1285875 w 3444875"/>
              <a:gd name="connsiteY41" fmla="*/ 1870963 h 2315564"/>
              <a:gd name="connsiteX42" fmla="*/ 1311275 w 3444875"/>
              <a:gd name="connsiteY42" fmla="*/ 1928113 h 2315564"/>
              <a:gd name="connsiteX43" fmla="*/ 1343025 w 3444875"/>
              <a:gd name="connsiteY43" fmla="*/ 2077338 h 2315564"/>
              <a:gd name="connsiteX44" fmla="*/ 1358900 w 3444875"/>
              <a:gd name="connsiteY44" fmla="*/ 2112263 h 2315564"/>
              <a:gd name="connsiteX45" fmla="*/ 1438275 w 3444875"/>
              <a:gd name="connsiteY45" fmla="*/ 2058288 h 2315564"/>
              <a:gd name="connsiteX46" fmla="*/ 1476375 w 3444875"/>
              <a:gd name="connsiteY46" fmla="*/ 2090038 h 2315564"/>
              <a:gd name="connsiteX47" fmla="*/ 1533525 w 3444875"/>
              <a:gd name="connsiteY47" fmla="*/ 2175763 h 2315564"/>
              <a:gd name="connsiteX48" fmla="*/ 1625600 w 3444875"/>
              <a:gd name="connsiteY48" fmla="*/ 2223388 h 2315564"/>
              <a:gd name="connsiteX49" fmla="*/ 1711325 w 3444875"/>
              <a:gd name="connsiteY49" fmla="*/ 2315463 h 2315564"/>
              <a:gd name="connsiteX50" fmla="*/ 1765300 w 3444875"/>
              <a:gd name="connsiteY50" fmla="*/ 2204338 h 2315564"/>
              <a:gd name="connsiteX51" fmla="*/ 1800225 w 3444875"/>
              <a:gd name="connsiteY51" fmla="*/ 2102738 h 2315564"/>
              <a:gd name="connsiteX52" fmla="*/ 1870075 w 3444875"/>
              <a:gd name="connsiteY52" fmla="*/ 2153538 h 2315564"/>
              <a:gd name="connsiteX53" fmla="*/ 1927225 w 3444875"/>
              <a:gd name="connsiteY53" fmla="*/ 2226563 h 2315564"/>
              <a:gd name="connsiteX54" fmla="*/ 1962150 w 3444875"/>
              <a:gd name="connsiteY54" fmla="*/ 2232913 h 2315564"/>
              <a:gd name="connsiteX55" fmla="*/ 1987550 w 3444875"/>
              <a:gd name="connsiteY55" fmla="*/ 2134488 h 2315564"/>
              <a:gd name="connsiteX56" fmla="*/ 2006600 w 3444875"/>
              <a:gd name="connsiteY56" fmla="*/ 2004313 h 2315564"/>
              <a:gd name="connsiteX57" fmla="*/ 2038350 w 3444875"/>
              <a:gd name="connsiteY57" fmla="*/ 1864613 h 2315564"/>
              <a:gd name="connsiteX58" fmla="*/ 2063750 w 3444875"/>
              <a:gd name="connsiteY58" fmla="*/ 1826513 h 2315564"/>
              <a:gd name="connsiteX59" fmla="*/ 2082800 w 3444875"/>
              <a:gd name="connsiteY59" fmla="*/ 2023363 h 2315564"/>
              <a:gd name="connsiteX60" fmla="*/ 2089150 w 3444875"/>
              <a:gd name="connsiteY60" fmla="*/ 2112263 h 2315564"/>
              <a:gd name="connsiteX61" fmla="*/ 2108200 w 3444875"/>
              <a:gd name="connsiteY61" fmla="*/ 2175763 h 2315564"/>
              <a:gd name="connsiteX62" fmla="*/ 2139950 w 3444875"/>
              <a:gd name="connsiteY62" fmla="*/ 1978913 h 2315564"/>
              <a:gd name="connsiteX63" fmla="*/ 2162175 w 3444875"/>
              <a:gd name="connsiteY63" fmla="*/ 1626488 h 2315564"/>
              <a:gd name="connsiteX64" fmla="*/ 2187575 w 3444875"/>
              <a:gd name="connsiteY64" fmla="*/ 1216913 h 2315564"/>
              <a:gd name="connsiteX65" fmla="*/ 2219325 w 3444875"/>
              <a:gd name="connsiteY65" fmla="*/ 1004188 h 2315564"/>
              <a:gd name="connsiteX66" fmla="*/ 2244725 w 3444875"/>
              <a:gd name="connsiteY66" fmla="*/ 959738 h 2315564"/>
              <a:gd name="connsiteX67" fmla="*/ 2292350 w 3444875"/>
              <a:gd name="connsiteY67" fmla="*/ 1039113 h 2315564"/>
              <a:gd name="connsiteX68" fmla="*/ 2317750 w 3444875"/>
              <a:gd name="connsiteY68" fmla="*/ 715263 h 2315564"/>
              <a:gd name="connsiteX69" fmla="*/ 2343150 w 3444875"/>
              <a:gd name="connsiteY69" fmla="*/ 378713 h 2315564"/>
              <a:gd name="connsiteX70" fmla="*/ 2381250 w 3444875"/>
              <a:gd name="connsiteY70" fmla="*/ 251713 h 2315564"/>
              <a:gd name="connsiteX71" fmla="*/ 2413000 w 3444875"/>
              <a:gd name="connsiteY71" fmla="*/ 102488 h 2315564"/>
              <a:gd name="connsiteX72" fmla="*/ 2432050 w 3444875"/>
              <a:gd name="connsiteY72" fmla="*/ 888 h 2315564"/>
              <a:gd name="connsiteX73" fmla="*/ 2470150 w 3444875"/>
              <a:gd name="connsiteY73" fmla="*/ 159638 h 2315564"/>
              <a:gd name="connsiteX74" fmla="*/ 2501900 w 3444875"/>
              <a:gd name="connsiteY74" fmla="*/ 566038 h 2315564"/>
              <a:gd name="connsiteX75" fmla="*/ 2543175 w 3444875"/>
              <a:gd name="connsiteY75" fmla="*/ 1023238 h 2315564"/>
              <a:gd name="connsiteX76" fmla="*/ 2590800 w 3444875"/>
              <a:gd name="connsiteY76" fmla="*/ 1397888 h 2315564"/>
              <a:gd name="connsiteX77" fmla="*/ 2622550 w 3444875"/>
              <a:gd name="connsiteY77" fmla="*/ 1582038 h 2315564"/>
              <a:gd name="connsiteX78" fmla="*/ 2654300 w 3444875"/>
              <a:gd name="connsiteY78" fmla="*/ 1642363 h 2315564"/>
              <a:gd name="connsiteX79" fmla="*/ 2692400 w 3444875"/>
              <a:gd name="connsiteY79" fmla="*/ 1620138 h 2315564"/>
              <a:gd name="connsiteX80" fmla="*/ 2740025 w 3444875"/>
              <a:gd name="connsiteY80" fmla="*/ 1724913 h 2315564"/>
              <a:gd name="connsiteX81" fmla="*/ 2787650 w 3444875"/>
              <a:gd name="connsiteY81" fmla="*/ 1804288 h 2315564"/>
              <a:gd name="connsiteX82" fmla="*/ 2851150 w 3444875"/>
              <a:gd name="connsiteY82" fmla="*/ 1785238 h 2315564"/>
              <a:gd name="connsiteX83" fmla="*/ 2889250 w 3444875"/>
              <a:gd name="connsiteY83" fmla="*/ 1842388 h 2315564"/>
              <a:gd name="connsiteX84" fmla="*/ 2936875 w 3444875"/>
              <a:gd name="connsiteY84" fmla="*/ 1902713 h 2315564"/>
              <a:gd name="connsiteX85" fmla="*/ 2962275 w 3444875"/>
              <a:gd name="connsiteY85" fmla="*/ 1905888 h 2315564"/>
              <a:gd name="connsiteX86" fmla="*/ 2984500 w 3444875"/>
              <a:gd name="connsiteY86" fmla="*/ 1816988 h 2315564"/>
              <a:gd name="connsiteX87" fmla="*/ 3003550 w 3444875"/>
              <a:gd name="connsiteY87" fmla="*/ 1731263 h 2315564"/>
              <a:gd name="connsiteX88" fmla="*/ 3044825 w 3444875"/>
              <a:gd name="connsiteY88" fmla="*/ 1686813 h 2315564"/>
              <a:gd name="connsiteX89" fmla="*/ 3098800 w 3444875"/>
              <a:gd name="connsiteY89" fmla="*/ 1683638 h 2315564"/>
              <a:gd name="connsiteX90" fmla="*/ 3133725 w 3444875"/>
              <a:gd name="connsiteY90" fmla="*/ 1680463 h 2315564"/>
              <a:gd name="connsiteX91" fmla="*/ 3168650 w 3444875"/>
              <a:gd name="connsiteY91" fmla="*/ 1728088 h 2315564"/>
              <a:gd name="connsiteX92" fmla="*/ 3197225 w 3444875"/>
              <a:gd name="connsiteY92" fmla="*/ 1845563 h 2315564"/>
              <a:gd name="connsiteX93" fmla="*/ 3219450 w 3444875"/>
              <a:gd name="connsiteY93" fmla="*/ 1931288 h 2315564"/>
              <a:gd name="connsiteX94" fmla="*/ 3263900 w 3444875"/>
              <a:gd name="connsiteY94" fmla="*/ 2001138 h 2315564"/>
              <a:gd name="connsiteX95" fmla="*/ 3324225 w 3444875"/>
              <a:gd name="connsiteY95" fmla="*/ 1994788 h 2315564"/>
              <a:gd name="connsiteX96" fmla="*/ 3375025 w 3444875"/>
              <a:gd name="connsiteY96" fmla="*/ 1943988 h 2315564"/>
              <a:gd name="connsiteX97" fmla="*/ 3394075 w 3444875"/>
              <a:gd name="connsiteY97" fmla="*/ 1982088 h 2315564"/>
              <a:gd name="connsiteX98" fmla="*/ 3444875 w 3444875"/>
              <a:gd name="connsiteY98" fmla="*/ 2029713 h 2315564"/>
              <a:gd name="connsiteX0" fmla="*/ 0 w 3444875"/>
              <a:gd name="connsiteY0" fmla="*/ 1245488 h 2315564"/>
              <a:gd name="connsiteX1" fmla="*/ 79375 w 3444875"/>
              <a:gd name="connsiteY1" fmla="*/ 1261363 h 2315564"/>
              <a:gd name="connsiteX2" fmla="*/ 114300 w 3444875"/>
              <a:gd name="connsiteY2" fmla="*/ 1302638 h 2315564"/>
              <a:gd name="connsiteX3" fmla="*/ 133350 w 3444875"/>
              <a:gd name="connsiteY3" fmla="*/ 1318513 h 2315564"/>
              <a:gd name="connsiteX4" fmla="*/ 161925 w 3444875"/>
              <a:gd name="connsiteY4" fmla="*/ 1404238 h 2315564"/>
              <a:gd name="connsiteX5" fmla="*/ 193675 w 3444875"/>
              <a:gd name="connsiteY5" fmla="*/ 1455038 h 2315564"/>
              <a:gd name="connsiteX6" fmla="*/ 238125 w 3444875"/>
              <a:gd name="connsiteY6" fmla="*/ 1493138 h 2315564"/>
              <a:gd name="connsiteX7" fmla="*/ 295275 w 3444875"/>
              <a:gd name="connsiteY7" fmla="*/ 1521713 h 2315564"/>
              <a:gd name="connsiteX8" fmla="*/ 358775 w 3444875"/>
              <a:gd name="connsiteY8" fmla="*/ 1524888 h 2315564"/>
              <a:gd name="connsiteX9" fmla="*/ 415925 w 3444875"/>
              <a:gd name="connsiteY9" fmla="*/ 1483613 h 2315564"/>
              <a:gd name="connsiteX10" fmla="*/ 447675 w 3444875"/>
              <a:gd name="connsiteY10" fmla="*/ 1404238 h 2315564"/>
              <a:gd name="connsiteX11" fmla="*/ 466725 w 3444875"/>
              <a:gd name="connsiteY11" fmla="*/ 1331213 h 2315564"/>
              <a:gd name="connsiteX12" fmla="*/ 485775 w 3444875"/>
              <a:gd name="connsiteY12" fmla="*/ 1201038 h 2315564"/>
              <a:gd name="connsiteX13" fmla="*/ 495300 w 3444875"/>
              <a:gd name="connsiteY13" fmla="*/ 1118488 h 2315564"/>
              <a:gd name="connsiteX14" fmla="*/ 504825 w 3444875"/>
              <a:gd name="connsiteY14" fmla="*/ 1007363 h 2315564"/>
              <a:gd name="connsiteX15" fmla="*/ 514350 w 3444875"/>
              <a:gd name="connsiteY15" fmla="*/ 864488 h 2315564"/>
              <a:gd name="connsiteX16" fmla="*/ 520700 w 3444875"/>
              <a:gd name="connsiteY16" fmla="*/ 753363 h 2315564"/>
              <a:gd name="connsiteX17" fmla="*/ 530225 w 3444875"/>
              <a:gd name="connsiteY17" fmla="*/ 667638 h 2315564"/>
              <a:gd name="connsiteX18" fmla="*/ 539750 w 3444875"/>
              <a:gd name="connsiteY18" fmla="*/ 515238 h 2315564"/>
              <a:gd name="connsiteX19" fmla="*/ 555625 w 3444875"/>
              <a:gd name="connsiteY19" fmla="*/ 334263 h 2315564"/>
              <a:gd name="connsiteX20" fmla="*/ 571500 w 3444875"/>
              <a:gd name="connsiteY20" fmla="*/ 229488 h 2315564"/>
              <a:gd name="connsiteX21" fmla="*/ 606425 w 3444875"/>
              <a:gd name="connsiteY21" fmla="*/ 178688 h 2315564"/>
              <a:gd name="connsiteX22" fmla="*/ 654050 w 3444875"/>
              <a:gd name="connsiteY22" fmla="*/ 242188 h 2315564"/>
              <a:gd name="connsiteX23" fmla="*/ 669925 w 3444875"/>
              <a:gd name="connsiteY23" fmla="*/ 553338 h 2315564"/>
              <a:gd name="connsiteX24" fmla="*/ 682625 w 3444875"/>
              <a:gd name="connsiteY24" fmla="*/ 772413 h 2315564"/>
              <a:gd name="connsiteX25" fmla="*/ 698500 w 3444875"/>
              <a:gd name="connsiteY25" fmla="*/ 962913 h 2315564"/>
              <a:gd name="connsiteX26" fmla="*/ 723900 w 3444875"/>
              <a:gd name="connsiteY26" fmla="*/ 908938 h 2315564"/>
              <a:gd name="connsiteX27" fmla="*/ 755650 w 3444875"/>
              <a:gd name="connsiteY27" fmla="*/ 1029588 h 2315564"/>
              <a:gd name="connsiteX28" fmla="*/ 777875 w 3444875"/>
              <a:gd name="connsiteY28" fmla="*/ 1188338 h 2315564"/>
              <a:gd name="connsiteX29" fmla="*/ 787400 w 3444875"/>
              <a:gd name="connsiteY29" fmla="*/ 1401063 h 2315564"/>
              <a:gd name="connsiteX30" fmla="*/ 787400 w 3444875"/>
              <a:gd name="connsiteY30" fmla="*/ 1426463 h 2315564"/>
              <a:gd name="connsiteX31" fmla="*/ 927100 w 3444875"/>
              <a:gd name="connsiteY31" fmla="*/ 1489963 h 2315564"/>
              <a:gd name="connsiteX32" fmla="*/ 917575 w 3444875"/>
              <a:gd name="connsiteY32" fmla="*/ 1515363 h 2315564"/>
              <a:gd name="connsiteX33" fmla="*/ 930275 w 3444875"/>
              <a:gd name="connsiteY33" fmla="*/ 1569338 h 2315564"/>
              <a:gd name="connsiteX34" fmla="*/ 1012825 w 3444875"/>
              <a:gd name="connsiteY34" fmla="*/ 1645538 h 2315564"/>
              <a:gd name="connsiteX35" fmla="*/ 1050925 w 3444875"/>
              <a:gd name="connsiteY35" fmla="*/ 1594738 h 2315564"/>
              <a:gd name="connsiteX36" fmla="*/ 1069975 w 3444875"/>
              <a:gd name="connsiteY36" fmla="*/ 1556638 h 2315564"/>
              <a:gd name="connsiteX37" fmla="*/ 1117600 w 3444875"/>
              <a:gd name="connsiteY37" fmla="*/ 1683638 h 2315564"/>
              <a:gd name="connsiteX38" fmla="*/ 1168400 w 3444875"/>
              <a:gd name="connsiteY38" fmla="*/ 1829688 h 2315564"/>
              <a:gd name="connsiteX39" fmla="*/ 1193800 w 3444875"/>
              <a:gd name="connsiteY39" fmla="*/ 1855088 h 2315564"/>
              <a:gd name="connsiteX40" fmla="*/ 1241425 w 3444875"/>
              <a:gd name="connsiteY40" fmla="*/ 1826513 h 2315564"/>
              <a:gd name="connsiteX41" fmla="*/ 1285875 w 3444875"/>
              <a:gd name="connsiteY41" fmla="*/ 1870963 h 2315564"/>
              <a:gd name="connsiteX42" fmla="*/ 1311275 w 3444875"/>
              <a:gd name="connsiteY42" fmla="*/ 1928113 h 2315564"/>
              <a:gd name="connsiteX43" fmla="*/ 1343025 w 3444875"/>
              <a:gd name="connsiteY43" fmla="*/ 2077338 h 2315564"/>
              <a:gd name="connsiteX44" fmla="*/ 1358900 w 3444875"/>
              <a:gd name="connsiteY44" fmla="*/ 2112263 h 2315564"/>
              <a:gd name="connsiteX45" fmla="*/ 1438275 w 3444875"/>
              <a:gd name="connsiteY45" fmla="*/ 2058288 h 2315564"/>
              <a:gd name="connsiteX46" fmla="*/ 1476375 w 3444875"/>
              <a:gd name="connsiteY46" fmla="*/ 2090038 h 2315564"/>
              <a:gd name="connsiteX47" fmla="*/ 1533525 w 3444875"/>
              <a:gd name="connsiteY47" fmla="*/ 2175763 h 2315564"/>
              <a:gd name="connsiteX48" fmla="*/ 1625600 w 3444875"/>
              <a:gd name="connsiteY48" fmla="*/ 2223388 h 2315564"/>
              <a:gd name="connsiteX49" fmla="*/ 1711325 w 3444875"/>
              <a:gd name="connsiteY49" fmla="*/ 2315463 h 2315564"/>
              <a:gd name="connsiteX50" fmla="*/ 1765300 w 3444875"/>
              <a:gd name="connsiteY50" fmla="*/ 2204338 h 2315564"/>
              <a:gd name="connsiteX51" fmla="*/ 1800225 w 3444875"/>
              <a:gd name="connsiteY51" fmla="*/ 2102738 h 2315564"/>
              <a:gd name="connsiteX52" fmla="*/ 1870075 w 3444875"/>
              <a:gd name="connsiteY52" fmla="*/ 2153538 h 2315564"/>
              <a:gd name="connsiteX53" fmla="*/ 1927225 w 3444875"/>
              <a:gd name="connsiteY53" fmla="*/ 2226563 h 2315564"/>
              <a:gd name="connsiteX54" fmla="*/ 1962150 w 3444875"/>
              <a:gd name="connsiteY54" fmla="*/ 2232913 h 2315564"/>
              <a:gd name="connsiteX55" fmla="*/ 1987550 w 3444875"/>
              <a:gd name="connsiteY55" fmla="*/ 2134488 h 2315564"/>
              <a:gd name="connsiteX56" fmla="*/ 2006600 w 3444875"/>
              <a:gd name="connsiteY56" fmla="*/ 2004313 h 2315564"/>
              <a:gd name="connsiteX57" fmla="*/ 2038350 w 3444875"/>
              <a:gd name="connsiteY57" fmla="*/ 1864613 h 2315564"/>
              <a:gd name="connsiteX58" fmla="*/ 2063750 w 3444875"/>
              <a:gd name="connsiteY58" fmla="*/ 1826513 h 2315564"/>
              <a:gd name="connsiteX59" fmla="*/ 2082800 w 3444875"/>
              <a:gd name="connsiteY59" fmla="*/ 2023363 h 2315564"/>
              <a:gd name="connsiteX60" fmla="*/ 2089150 w 3444875"/>
              <a:gd name="connsiteY60" fmla="*/ 2112263 h 2315564"/>
              <a:gd name="connsiteX61" fmla="*/ 2108200 w 3444875"/>
              <a:gd name="connsiteY61" fmla="*/ 2175763 h 2315564"/>
              <a:gd name="connsiteX62" fmla="*/ 2139950 w 3444875"/>
              <a:gd name="connsiteY62" fmla="*/ 1978913 h 2315564"/>
              <a:gd name="connsiteX63" fmla="*/ 2162175 w 3444875"/>
              <a:gd name="connsiteY63" fmla="*/ 1626488 h 2315564"/>
              <a:gd name="connsiteX64" fmla="*/ 2187575 w 3444875"/>
              <a:gd name="connsiteY64" fmla="*/ 1216913 h 2315564"/>
              <a:gd name="connsiteX65" fmla="*/ 2219325 w 3444875"/>
              <a:gd name="connsiteY65" fmla="*/ 1004188 h 2315564"/>
              <a:gd name="connsiteX66" fmla="*/ 2244725 w 3444875"/>
              <a:gd name="connsiteY66" fmla="*/ 959738 h 2315564"/>
              <a:gd name="connsiteX67" fmla="*/ 2292350 w 3444875"/>
              <a:gd name="connsiteY67" fmla="*/ 1039113 h 2315564"/>
              <a:gd name="connsiteX68" fmla="*/ 2317750 w 3444875"/>
              <a:gd name="connsiteY68" fmla="*/ 715263 h 2315564"/>
              <a:gd name="connsiteX69" fmla="*/ 2343150 w 3444875"/>
              <a:gd name="connsiteY69" fmla="*/ 378713 h 2315564"/>
              <a:gd name="connsiteX70" fmla="*/ 2381250 w 3444875"/>
              <a:gd name="connsiteY70" fmla="*/ 251713 h 2315564"/>
              <a:gd name="connsiteX71" fmla="*/ 2413000 w 3444875"/>
              <a:gd name="connsiteY71" fmla="*/ 102488 h 2315564"/>
              <a:gd name="connsiteX72" fmla="*/ 2432050 w 3444875"/>
              <a:gd name="connsiteY72" fmla="*/ 888 h 2315564"/>
              <a:gd name="connsiteX73" fmla="*/ 2470150 w 3444875"/>
              <a:gd name="connsiteY73" fmla="*/ 159638 h 2315564"/>
              <a:gd name="connsiteX74" fmla="*/ 2501900 w 3444875"/>
              <a:gd name="connsiteY74" fmla="*/ 566038 h 2315564"/>
              <a:gd name="connsiteX75" fmla="*/ 2543175 w 3444875"/>
              <a:gd name="connsiteY75" fmla="*/ 1023238 h 2315564"/>
              <a:gd name="connsiteX76" fmla="*/ 2590800 w 3444875"/>
              <a:gd name="connsiteY76" fmla="*/ 1397888 h 2315564"/>
              <a:gd name="connsiteX77" fmla="*/ 2622550 w 3444875"/>
              <a:gd name="connsiteY77" fmla="*/ 1582038 h 2315564"/>
              <a:gd name="connsiteX78" fmla="*/ 2654300 w 3444875"/>
              <a:gd name="connsiteY78" fmla="*/ 1642363 h 2315564"/>
              <a:gd name="connsiteX79" fmla="*/ 2692400 w 3444875"/>
              <a:gd name="connsiteY79" fmla="*/ 1620138 h 2315564"/>
              <a:gd name="connsiteX80" fmla="*/ 2740025 w 3444875"/>
              <a:gd name="connsiteY80" fmla="*/ 1724913 h 2315564"/>
              <a:gd name="connsiteX81" fmla="*/ 2787650 w 3444875"/>
              <a:gd name="connsiteY81" fmla="*/ 1804288 h 2315564"/>
              <a:gd name="connsiteX82" fmla="*/ 2851150 w 3444875"/>
              <a:gd name="connsiteY82" fmla="*/ 1785238 h 2315564"/>
              <a:gd name="connsiteX83" fmla="*/ 2889250 w 3444875"/>
              <a:gd name="connsiteY83" fmla="*/ 1842388 h 2315564"/>
              <a:gd name="connsiteX84" fmla="*/ 2936875 w 3444875"/>
              <a:gd name="connsiteY84" fmla="*/ 1902713 h 2315564"/>
              <a:gd name="connsiteX85" fmla="*/ 2962275 w 3444875"/>
              <a:gd name="connsiteY85" fmla="*/ 1905888 h 2315564"/>
              <a:gd name="connsiteX86" fmla="*/ 2984500 w 3444875"/>
              <a:gd name="connsiteY86" fmla="*/ 1816988 h 2315564"/>
              <a:gd name="connsiteX87" fmla="*/ 3003550 w 3444875"/>
              <a:gd name="connsiteY87" fmla="*/ 1731263 h 2315564"/>
              <a:gd name="connsiteX88" fmla="*/ 3044825 w 3444875"/>
              <a:gd name="connsiteY88" fmla="*/ 1686813 h 2315564"/>
              <a:gd name="connsiteX89" fmla="*/ 3098800 w 3444875"/>
              <a:gd name="connsiteY89" fmla="*/ 1683638 h 2315564"/>
              <a:gd name="connsiteX90" fmla="*/ 3133725 w 3444875"/>
              <a:gd name="connsiteY90" fmla="*/ 1680463 h 2315564"/>
              <a:gd name="connsiteX91" fmla="*/ 3168650 w 3444875"/>
              <a:gd name="connsiteY91" fmla="*/ 1728088 h 2315564"/>
              <a:gd name="connsiteX92" fmla="*/ 3197225 w 3444875"/>
              <a:gd name="connsiteY92" fmla="*/ 1845563 h 2315564"/>
              <a:gd name="connsiteX93" fmla="*/ 3219450 w 3444875"/>
              <a:gd name="connsiteY93" fmla="*/ 1931288 h 2315564"/>
              <a:gd name="connsiteX94" fmla="*/ 3263900 w 3444875"/>
              <a:gd name="connsiteY94" fmla="*/ 2001138 h 2315564"/>
              <a:gd name="connsiteX95" fmla="*/ 3324225 w 3444875"/>
              <a:gd name="connsiteY95" fmla="*/ 1994788 h 2315564"/>
              <a:gd name="connsiteX96" fmla="*/ 3375025 w 3444875"/>
              <a:gd name="connsiteY96" fmla="*/ 1943988 h 2315564"/>
              <a:gd name="connsiteX97" fmla="*/ 3394075 w 3444875"/>
              <a:gd name="connsiteY97" fmla="*/ 1982088 h 2315564"/>
              <a:gd name="connsiteX98" fmla="*/ 3444875 w 3444875"/>
              <a:gd name="connsiteY98" fmla="*/ 2029713 h 2315564"/>
              <a:gd name="connsiteX0" fmla="*/ 0 w 3444875"/>
              <a:gd name="connsiteY0" fmla="*/ 1245488 h 2315564"/>
              <a:gd name="connsiteX1" fmla="*/ 79375 w 3444875"/>
              <a:gd name="connsiteY1" fmla="*/ 1261363 h 2315564"/>
              <a:gd name="connsiteX2" fmla="*/ 114300 w 3444875"/>
              <a:gd name="connsiteY2" fmla="*/ 1302638 h 2315564"/>
              <a:gd name="connsiteX3" fmla="*/ 133350 w 3444875"/>
              <a:gd name="connsiteY3" fmla="*/ 1318513 h 2315564"/>
              <a:gd name="connsiteX4" fmla="*/ 161925 w 3444875"/>
              <a:gd name="connsiteY4" fmla="*/ 1404238 h 2315564"/>
              <a:gd name="connsiteX5" fmla="*/ 193675 w 3444875"/>
              <a:gd name="connsiteY5" fmla="*/ 1455038 h 2315564"/>
              <a:gd name="connsiteX6" fmla="*/ 238125 w 3444875"/>
              <a:gd name="connsiteY6" fmla="*/ 1493138 h 2315564"/>
              <a:gd name="connsiteX7" fmla="*/ 295275 w 3444875"/>
              <a:gd name="connsiteY7" fmla="*/ 1521713 h 2315564"/>
              <a:gd name="connsiteX8" fmla="*/ 358775 w 3444875"/>
              <a:gd name="connsiteY8" fmla="*/ 1524888 h 2315564"/>
              <a:gd name="connsiteX9" fmla="*/ 415925 w 3444875"/>
              <a:gd name="connsiteY9" fmla="*/ 1483613 h 2315564"/>
              <a:gd name="connsiteX10" fmla="*/ 447675 w 3444875"/>
              <a:gd name="connsiteY10" fmla="*/ 1404238 h 2315564"/>
              <a:gd name="connsiteX11" fmla="*/ 466725 w 3444875"/>
              <a:gd name="connsiteY11" fmla="*/ 1331213 h 2315564"/>
              <a:gd name="connsiteX12" fmla="*/ 485775 w 3444875"/>
              <a:gd name="connsiteY12" fmla="*/ 1201038 h 2315564"/>
              <a:gd name="connsiteX13" fmla="*/ 495300 w 3444875"/>
              <a:gd name="connsiteY13" fmla="*/ 1118488 h 2315564"/>
              <a:gd name="connsiteX14" fmla="*/ 504825 w 3444875"/>
              <a:gd name="connsiteY14" fmla="*/ 1007363 h 2315564"/>
              <a:gd name="connsiteX15" fmla="*/ 514350 w 3444875"/>
              <a:gd name="connsiteY15" fmla="*/ 864488 h 2315564"/>
              <a:gd name="connsiteX16" fmla="*/ 520700 w 3444875"/>
              <a:gd name="connsiteY16" fmla="*/ 753363 h 2315564"/>
              <a:gd name="connsiteX17" fmla="*/ 530225 w 3444875"/>
              <a:gd name="connsiteY17" fmla="*/ 667638 h 2315564"/>
              <a:gd name="connsiteX18" fmla="*/ 539750 w 3444875"/>
              <a:gd name="connsiteY18" fmla="*/ 515238 h 2315564"/>
              <a:gd name="connsiteX19" fmla="*/ 555625 w 3444875"/>
              <a:gd name="connsiteY19" fmla="*/ 334263 h 2315564"/>
              <a:gd name="connsiteX20" fmla="*/ 571500 w 3444875"/>
              <a:gd name="connsiteY20" fmla="*/ 229488 h 2315564"/>
              <a:gd name="connsiteX21" fmla="*/ 606425 w 3444875"/>
              <a:gd name="connsiteY21" fmla="*/ 178688 h 2315564"/>
              <a:gd name="connsiteX22" fmla="*/ 654050 w 3444875"/>
              <a:gd name="connsiteY22" fmla="*/ 242188 h 2315564"/>
              <a:gd name="connsiteX23" fmla="*/ 669925 w 3444875"/>
              <a:gd name="connsiteY23" fmla="*/ 553338 h 2315564"/>
              <a:gd name="connsiteX24" fmla="*/ 682625 w 3444875"/>
              <a:gd name="connsiteY24" fmla="*/ 772413 h 2315564"/>
              <a:gd name="connsiteX25" fmla="*/ 698500 w 3444875"/>
              <a:gd name="connsiteY25" fmla="*/ 962913 h 2315564"/>
              <a:gd name="connsiteX26" fmla="*/ 723900 w 3444875"/>
              <a:gd name="connsiteY26" fmla="*/ 908938 h 2315564"/>
              <a:gd name="connsiteX27" fmla="*/ 755650 w 3444875"/>
              <a:gd name="connsiteY27" fmla="*/ 1029588 h 2315564"/>
              <a:gd name="connsiteX28" fmla="*/ 777875 w 3444875"/>
              <a:gd name="connsiteY28" fmla="*/ 1188338 h 2315564"/>
              <a:gd name="connsiteX29" fmla="*/ 787400 w 3444875"/>
              <a:gd name="connsiteY29" fmla="*/ 1401063 h 2315564"/>
              <a:gd name="connsiteX30" fmla="*/ 787400 w 3444875"/>
              <a:gd name="connsiteY30" fmla="*/ 1426463 h 2315564"/>
              <a:gd name="connsiteX31" fmla="*/ 927100 w 3444875"/>
              <a:gd name="connsiteY31" fmla="*/ 1489963 h 2315564"/>
              <a:gd name="connsiteX32" fmla="*/ 917575 w 3444875"/>
              <a:gd name="connsiteY32" fmla="*/ 1515363 h 2315564"/>
              <a:gd name="connsiteX33" fmla="*/ 930275 w 3444875"/>
              <a:gd name="connsiteY33" fmla="*/ 1569338 h 2315564"/>
              <a:gd name="connsiteX34" fmla="*/ 1012825 w 3444875"/>
              <a:gd name="connsiteY34" fmla="*/ 1645538 h 2315564"/>
              <a:gd name="connsiteX35" fmla="*/ 1050925 w 3444875"/>
              <a:gd name="connsiteY35" fmla="*/ 1594738 h 2315564"/>
              <a:gd name="connsiteX36" fmla="*/ 1069975 w 3444875"/>
              <a:gd name="connsiteY36" fmla="*/ 1556638 h 2315564"/>
              <a:gd name="connsiteX37" fmla="*/ 1117600 w 3444875"/>
              <a:gd name="connsiteY37" fmla="*/ 1683638 h 2315564"/>
              <a:gd name="connsiteX38" fmla="*/ 1168400 w 3444875"/>
              <a:gd name="connsiteY38" fmla="*/ 1829688 h 2315564"/>
              <a:gd name="connsiteX39" fmla="*/ 1193800 w 3444875"/>
              <a:gd name="connsiteY39" fmla="*/ 1855088 h 2315564"/>
              <a:gd name="connsiteX40" fmla="*/ 1241425 w 3444875"/>
              <a:gd name="connsiteY40" fmla="*/ 1826513 h 2315564"/>
              <a:gd name="connsiteX41" fmla="*/ 1285875 w 3444875"/>
              <a:gd name="connsiteY41" fmla="*/ 1870963 h 2315564"/>
              <a:gd name="connsiteX42" fmla="*/ 1311275 w 3444875"/>
              <a:gd name="connsiteY42" fmla="*/ 1928113 h 2315564"/>
              <a:gd name="connsiteX43" fmla="*/ 1343025 w 3444875"/>
              <a:gd name="connsiteY43" fmla="*/ 2077338 h 2315564"/>
              <a:gd name="connsiteX44" fmla="*/ 1358900 w 3444875"/>
              <a:gd name="connsiteY44" fmla="*/ 2112263 h 2315564"/>
              <a:gd name="connsiteX45" fmla="*/ 1438275 w 3444875"/>
              <a:gd name="connsiteY45" fmla="*/ 2058288 h 2315564"/>
              <a:gd name="connsiteX46" fmla="*/ 1476375 w 3444875"/>
              <a:gd name="connsiteY46" fmla="*/ 2090038 h 2315564"/>
              <a:gd name="connsiteX47" fmla="*/ 1533525 w 3444875"/>
              <a:gd name="connsiteY47" fmla="*/ 2175763 h 2315564"/>
              <a:gd name="connsiteX48" fmla="*/ 1625600 w 3444875"/>
              <a:gd name="connsiteY48" fmla="*/ 2223388 h 2315564"/>
              <a:gd name="connsiteX49" fmla="*/ 1711325 w 3444875"/>
              <a:gd name="connsiteY49" fmla="*/ 2315463 h 2315564"/>
              <a:gd name="connsiteX50" fmla="*/ 1765300 w 3444875"/>
              <a:gd name="connsiteY50" fmla="*/ 2204338 h 2315564"/>
              <a:gd name="connsiteX51" fmla="*/ 1800225 w 3444875"/>
              <a:gd name="connsiteY51" fmla="*/ 2102738 h 2315564"/>
              <a:gd name="connsiteX52" fmla="*/ 1870075 w 3444875"/>
              <a:gd name="connsiteY52" fmla="*/ 2153538 h 2315564"/>
              <a:gd name="connsiteX53" fmla="*/ 1927225 w 3444875"/>
              <a:gd name="connsiteY53" fmla="*/ 2226563 h 2315564"/>
              <a:gd name="connsiteX54" fmla="*/ 1962150 w 3444875"/>
              <a:gd name="connsiteY54" fmla="*/ 2232913 h 2315564"/>
              <a:gd name="connsiteX55" fmla="*/ 1987550 w 3444875"/>
              <a:gd name="connsiteY55" fmla="*/ 2134488 h 2315564"/>
              <a:gd name="connsiteX56" fmla="*/ 2006600 w 3444875"/>
              <a:gd name="connsiteY56" fmla="*/ 2004313 h 2315564"/>
              <a:gd name="connsiteX57" fmla="*/ 2038350 w 3444875"/>
              <a:gd name="connsiteY57" fmla="*/ 1864613 h 2315564"/>
              <a:gd name="connsiteX58" fmla="*/ 2063750 w 3444875"/>
              <a:gd name="connsiteY58" fmla="*/ 1826513 h 2315564"/>
              <a:gd name="connsiteX59" fmla="*/ 2082800 w 3444875"/>
              <a:gd name="connsiteY59" fmla="*/ 2023363 h 2315564"/>
              <a:gd name="connsiteX60" fmla="*/ 2089150 w 3444875"/>
              <a:gd name="connsiteY60" fmla="*/ 2112263 h 2315564"/>
              <a:gd name="connsiteX61" fmla="*/ 2108200 w 3444875"/>
              <a:gd name="connsiteY61" fmla="*/ 2175763 h 2315564"/>
              <a:gd name="connsiteX62" fmla="*/ 2139950 w 3444875"/>
              <a:gd name="connsiteY62" fmla="*/ 1978913 h 2315564"/>
              <a:gd name="connsiteX63" fmla="*/ 2162175 w 3444875"/>
              <a:gd name="connsiteY63" fmla="*/ 1626488 h 2315564"/>
              <a:gd name="connsiteX64" fmla="*/ 2187575 w 3444875"/>
              <a:gd name="connsiteY64" fmla="*/ 1216913 h 2315564"/>
              <a:gd name="connsiteX65" fmla="*/ 2219325 w 3444875"/>
              <a:gd name="connsiteY65" fmla="*/ 1004188 h 2315564"/>
              <a:gd name="connsiteX66" fmla="*/ 2244725 w 3444875"/>
              <a:gd name="connsiteY66" fmla="*/ 959738 h 2315564"/>
              <a:gd name="connsiteX67" fmla="*/ 2292350 w 3444875"/>
              <a:gd name="connsiteY67" fmla="*/ 1039113 h 2315564"/>
              <a:gd name="connsiteX68" fmla="*/ 2317750 w 3444875"/>
              <a:gd name="connsiteY68" fmla="*/ 715263 h 2315564"/>
              <a:gd name="connsiteX69" fmla="*/ 2343150 w 3444875"/>
              <a:gd name="connsiteY69" fmla="*/ 378713 h 2315564"/>
              <a:gd name="connsiteX70" fmla="*/ 2381250 w 3444875"/>
              <a:gd name="connsiteY70" fmla="*/ 251713 h 2315564"/>
              <a:gd name="connsiteX71" fmla="*/ 2413000 w 3444875"/>
              <a:gd name="connsiteY71" fmla="*/ 102488 h 2315564"/>
              <a:gd name="connsiteX72" fmla="*/ 2432050 w 3444875"/>
              <a:gd name="connsiteY72" fmla="*/ 888 h 2315564"/>
              <a:gd name="connsiteX73" fmla="*/ 2470150 w 3444875"/>
              <a:gd name="connsiteY73" fmla="*/ 159638 h 2315564"/>
              <a:gd name="connsiteX74" fmla="*/ 2501900 w 3444875"/>
              <a:gd name="connsiteY74" fmla="*/ 566038 h 2315564"/>
              <a:gd name="connsiteX75" fmla="*/ 2543175 w 3444875"/>
              <a:gd name="connsiteY75" fmla="*/ 1023238 h 2315564"/>
              <a:gd name="connsiteX76" fmla="*/ 2590800 w 3444875"/>
              <a:gd name="connsiteY76" fmla="*/ 1397888 h 2315564"/>
              <a:gd name="connsiteX77" fmla="*/ 2622550 w 3444875"/>
              <a:gd name="connsiteY77" fmla="*/ 1582038 h 2315564"/>
              <a:gd name="connsiteX78" fmla="*/ 2654300 w 3444875"/>
              <a:gd name="connsiteY78" fmla="*/ 1642363 h 2315564"/>
              <a:gd name="connsiteX79" fmla="*/ 2692400 w 3444875"/>
              <a:gd name="connsiteY79" fmla="*/ 1620138 h 2315564"/>
              <a:gd name="connsiteX80" fmla="*/ 2740025 w 3444875"/>
              <a:gd name="connsiteY80" fmla="*/ 1724913 h 2315564"/>
              <a:gd name="connsiteX81" fmla="*/ 2787650 w 3444875"/>
              <a:gd name="connsiteY81" fmla="*/ 1804288 h 2315564"/>
              <a:gd name="connsiteX82" fmla="*/ 2851150 w 3444875"/>
              <a:gd name="connsiteY82" fmla="*/ 1785238 h 2315564"/>
              <a:gd name="connsiteX83" fmla="*/ 2889250 w 3444875"/>
              <a:gd name="connsiteY83" fmla="*/ 1842388 h 2315564"/>
              <a:gd name="connsiteX84" fmla="*/ 2936875 w 3444875"/>
              <a:gd name="connsiteY84" fmla="*/ 1902713 h 2315564"/>
              <a:gd name="connsiteX85" fmla="*/ 2962275 w 3444875"/>
              <a:gd name="connsiteY85" fmla="*/ 1905888 h 2315564"/>
              <a:gd name="connsiteX86" fmla="*/ 2984500 w 3444875"/>
              <a:gd name="connsiteY86" fmla="*/ 1816988 h 2315564"/>
              <a:gd name="connsiteX87" fmla="*/ 3003550 w 3444875"/>
              <a:gd name="connsiteY87" fmla="*/ 1731263 h 2315564"/>
              <a:gd name="connsiteX88" fmla="*/ 3044825 w 3444875"/>
              <a:gd name="connsiteY88" fmla="*/ 1686813 h 2315564"/>
              <a:gd name="connsiteX89" fmla="*/ 3098800 w 3444875"/>
              <a:gd name="connsiteY89" fmla="*/ 1683638 h 2315564"/>
              <a:gd name="connsiteX90" fmla="*/ 3133725 w 3444875"/>
              <a:gd name="connsiteY90" fmla="*/ 1680463 h 2315564"/>
              <a:gd name="connsiteX91" fmla="*/ 3168650 w 3444875"/>
              <a:gd name="connsiteY91" fmla="*/ 1728088 h 2315564"/>
              <a:gd name="connsiteX92" fmla="*/ 3197225 w 3444875"/>
              <a:gd name="connsiteY92" fmla="*/ 1845563 h 2315564"/>
              <a:gd name="connsiteX93" fmla="*/ 3235325 w 3444875"/>
              <a:gd name="connsiteY93" fmla="*/ 1937638 h 2315564"/>
              <a:gd name="connsiteX94" fmla="*/ 3263900 w 3444875"/>
              <a:gd name="connsiteY94" fmla="*/ 2001138 h 2315564"/>
              <a:gd name="connsiteX95" fmla="*/ 3324225 w 3444875"/>
              <a:gd name="connsiteY95" fmla="*/ 1994788 h 2315564"/>
              <a:gd name="connsiteX96" fmla="*/ 3375025 w 3444875"/>
              <a:gd name="connsiteY96" fmla="*/ 1943988 h 2315564"/>
              <a:gd name="connsiteX97" fmla="*/ 3394075 w 3444875"/>
              <a:gd name="connsiteY97" fmla="*/ 1982088 h 2315564"/>
              <a:gd name="connsiteX98" fmla="*/ 3444875 w 3444875"/>
              <a:gd name="connsiteY98" fmla="*/ 2029713 h 2315564"/>
              <a:gd name="connsiteX0" fmla="*/ 0 w 3444875"/>
              <a:gd name="connsiteY0" fmla="*/ 1245488 h 2315564"/>
              <a:gd name="connsiteX1" fmla="*/ 79375 w 3444875"/>
              <a:gd name="connsiteY1" fmla="*/ 1261363 h 2315564"/>
              <a:gd name="connsiteX2" fmla="*/ 117475 w 3444875"/>
              <a:gd name="connsiteY2" fmla="*/ 1293113 h 2315564"/>
              <a:gd name="connsiteX3" fmla="*/ 133350 w 3444875"/>
              <a:gd name="connsiteY3" fmla="*/ 1318513 h 2315564"/>
              <a:gd name="connsiteX4" fmla="*/ 161925 w 3444875"/>
              <a:gd name="connsiteY4" fmla="*/ 1404238 h 2315564"/>
              <a:gd name="connsiteX5" fmla="*/ 193675 w 3444875"/>
              <a:gd name="connsiteY5" fmla="*/ 1455038 h 2315564"/>
              <a:gd name="connsiteX6" fmla="*/ 238125 w 3444875"/>
              <a:gd name="connsiteY6" fmla="*/ 1493138 h 2315564"/>
              <a:gd name="connsiteX7" fmla="*/ 295275 w 3444875"/>
              <a:gd name="connsiteY7" fmla="*/ 1521713 h 2315564"/>
              <a:gd name="connsiteX8" fmla="*/ 358775 w 3444875"/>
              <a:gd name="connsiteY8" fmla="*/ 1524888 h 2315564"/>
              <a:gd name="connsiteX9" fmla="*/ 415925 w 3444875"/>
              <a:gd name="connsiteY9" fmla="*/ 1483613 h 2315564"/>
              <a:gd name="connsiteX10" fmla="*/ 447675 w 3444875"/>
              <a:gd name="connsiteY10" fmla="*/ 1404238 h 2315564"/>
              <a:gd name="connsiteX11" fmla="*/ 466725 w 3444875"/>
              <a:gd name="connsiteY11" fmla="*/ 1331213 h 2315564"/>
              <a:gd name="connsiteX12" fmla="*/ 485775 w 3444875"/>
              <a:gd name="connsiteY12" fmla="*/ 1201038 h 2315564"/>
              <a:gd name="connsiteX13" fmla="*/ 495300 w 3444875"/>
              <a:gd name="connsiteY13" fmla="*/ 1118488 h 2315564"/>
              <a:gd name="connsiteX14" fmla="*/ 504825 w 3444875"/>
              <a:gd name="connsiteY14" fmla="*/ 1007363 h 2315564"/>
              <a:gd name="connsiteX15" fmla="*/ 514350 w 3444875"/>
              <a:gd name="connsiteY15" fmla="*/ 864488 h 2315564"/>
              <a:gd name="connsiteX16" fmla="*/ 520700 w 3444875"/>
              <a:gd name="connsiteY16" fmla="*/ 753363 h 2315564"/>
              <a:gd name="connsiteX17" fmla="*/ 530225 w 3444875"/>
              <a:gd name="connsiteY17" fmla="*/ 667638 h 2315564"/>
              <a:gd name="connsiteX18" fmla="*/ 539750 w 3444875"/>
              <a:gd name="connsiteY18" fmla="*/ 515238 h 2315564"/>
              <a:gd name="connsiteX19" fmla="*/ 555625 w 3444875"/>
              <a:gd name="connsiteY19" fmla="*/ 334263 h 2315564"/>
              <a:gd name="connsiteX20" fmla="*/ 571500 w 3444875"/>
              <a:gd name="connsiteY20" fmla="*/ 229488 h 2315564"/>
              <a:gd name="connsiteX21" fmla="*/ 606425 w 3444875"/>
              <a:gd name="connsiteY21" fmla="*/ 178688 h 2315564"/>
              <a:gd name="connsiteX22" fmla="*/ 654050 w 3444875"/>
              <a:gd name="connsiteY22" fmla="*/ 242188 h 2315564"/>
              <a:gd name="connsiteX23" fmla="*/ 669925 w 3444875"/>
              <a:gd name="connsiteY23" fmla="*/ 553338 h 2315564"/>
              <a:gd name="connsiteX24" fmla="*/ 682625 w 3444875"/>
              <a:gd name="connsiteY24" fmla="*/ 772413 h 2315564"/>
              <a:gd name="connsiteX25" fmla="*/ 698500 w 3444875"/>
              <a:gd name="connsiteY25" fmla="*/ 962913 h 2315564"/>
              <a:gd name="connsiteX26" fmla="*/ 723900 w 3444875"/>
              <a:gd name="connsiteY26" fmla="*/ 908938 h 2315564"/>
              <a:gd name="connsiteX27" fmla="*/ 755650 w 3444875"/>
              <a:gd name="connsiteY27" fmla="*/ 1029588 h 2315564"/>
              <a:gd name="connsiteX28" fmla="*/ 777875 w 3444875"/>
              <a:gd name="connsiteY28" fmla="*/ 1188338 h 2315564"/>
              <a:gd name="connsiteX29" fmla="*/ 787400 w 3444875"/>
              <a:gd name="connsiteY29" fmla="*/ 1401063 h 2315564"/>
              <a:gd name="connsiteX30" fmla="*/ 787400 w 3444875"/>
              <a:gd name="connsiteY30" fmla="*/ 1426463 h 2315564"/>
              <a:gd name="connsiteX31" fmla="*/ 927100 w 3444875"/>
              <a:gd name="connsiteY31" fmla="*/ 1489963 h 2315564"/>
              <a:gd name="connsiteX32" fmla="*/ 917575 w 3444875"/>
              <a:gd name="connsiteY32" fmla="*/ 1515363 h 2315564"/>
              <a:gd name="connsiteX33" fmla="*/ 930275 w 3444875"/>
              <a:gd name="connsiteY33" fmla="*/ 1569338 h 2315564"/>
              <a:gd name="connsiteX34" fmla="*/ 1012825 w 3444875"/>
              <a:gd name="connsiteY34" fmla="*/ 1645538 h 2315564"/>
              <a:gd name="connsiteX35" fmla="*/ 1050925 w 3444875"/>
              <a:gd name="connsiteY35" fmla="*/ 1594738 h 2315564"/>
              <a:gd name="connsiteX36" fmla="*/ 1069975 w 3444875"/>
              <a:gd name="connsiteY36" fmla="*/ 1556638 h 2315564"/>
              <a:gd name="connsiteX37" fmla="*/ 1117600 w 3444875"/>
              <a:gd name="connsiteY37" fmla="*/ 1683638 h 2315564"/>
              <a:gd name="connsiteX38" fmla="*/ 1168400 w 3444875"/>
              <a:gd name="connsiteY38" fmla="*/ 1829688 h 2315564"/>
              <a:gd name="connsiteX39" fmla="*/ 1193800 w 3444875"/>
              <a:gd name="connsiteY39" fmla="*/ 1855088 h 2315564"/>
              <a:gd name="connsiteX40" fmla="*/ 1241425 w 3444875"/>
              <a:gd name="connsiteY40" fmla="*/ 1826513 h 2315564"/>
              <a:gd name="connsiteX41" fmla="*/ 1285875 w 3444875"/>
              <a:gd name="connsiteY41" fmla="*/ 1870963 h 2315564"/>
              <a:gd name="connsiteX42" fmla="*/ 1311275 w 3444875"/>
              <a:gd name="connsiteY42" fmla="*/ 1928113 h 2315564"/>
              <a:gd name="connsiteX43" fmla="*/ 1343025 w 3444875"/>
              <a:gd name="connsiteY43" fmla="*/ 2077338 h 2315564"/>
              <a:gd name="connsiteX44" fmla="*/ 1358900 w 3444875"/>
              <a:gd name="connsiteY44" fmla="*/ 2112263 h 2315564"/>
              <a:gd name="connsiteX45" fmla="*/ 1438275 w 3444875"/>
              <a:gd name="connsiteY45" fmla="*/ 2058288 h 2315564"/>
              <a:gd name="connsiteX46" fmla="*/ 1476375 w 3444875"/>
              <a:gd name="connsiteY46" fmla="*/ 2090038 h 2315564"/>
              <a:gd name="connsiteX47" fmla="*/ 1533525 w 3444875"/>
              <a:gd name="connsiteY47" fmla="*/ 2175763 h 2315564"/>
              <a:gd name="connsiteX48" fmla="*/ 1625600 w 3444875"/>
              <a:gd name="connsiteY48" fmla="*/ 2223388 h 2315564"/>
              <a:gd name="connsiteX49" fmla="*/ 1711325 w 3444875"/>
              <a:gd name="connsiteY49" fmla="*/ 2315463 h 2315564"/>
              <a:gd name="connsiteX50" fmla="*/ 1765300 w 3444875"/>
              <a:gd name="connsiteY50" fmla="*/ 2204338 h 2315564"/>
              <a:gd name="connsiteX51" fmla="*/ 1800225 w 3444875"/>
              <a:gd name="connsiteY51" fmla="*/ 2102738 h 2315564"/>
              <a:gd name="connsiteX52" fmla="*/ 1870075 w 3444875"/>
              <a:gd name="connsiteY52" fmla="*/ 2153538 h 2315564"/>
              <a:gd name="connsiteX53" fmla="*/ 1927225 w 3444875"/>
              <a:gd name="connsiteY53" fmla="*/ 2226563 h 2315564"/>
              <a:gd name="connsiteX54" fmla="*/ 1962150 w 3444875"/>
              <a:gd name="connsiteY54" fmla="*/ 2232913 h 2315564"/>
              <a:gd name="connsiteX55" fmla="*/ 1987550 w 3444875"/>
              <a:gd name="connsiteY55" fmla="*/ 2134488 h 2315564"/>
              <a:gd name="connsiteX56" fmla="*/ 2006600 w 3444875"/>
              <a:gd name="connsiteY56" fmla="*/ 2004313 h 2315564"/>
              <a:gd name="connsiteX57" fmla="*/ 2038350 w 3444875"/>
              <a:gd name="connsiteY57" fmla="*/ 1864613 h 2315564"/>
              <a:gd name="connsiteX58" fmla="*/ 2063750 w 3444875"/>
              <a:gd name="connsiteY58" fmla="*/ 1826513 h 2315564"/>
              <a:gd name="connsiteX59" fmla="*/ 2082800 w 3444875"/>
              <a:gd name="connsiteY59" fmla="*/ 2023363 h 2315564"/>
              <a:gd name="connsiteX60" fmla="*/ 2089150 w 3444875"/>
              <a:gd name="connsiteY60" fmla="*/ 2112263 h 2315564"/>
              <a:gd name="connsiteX61" fmla="*/ 2108200 w 3444875"/>
              <a:gd name="connsiteY61" fmla="*/ 2175763 h 2315564"/>
              <a:gd name="connsiteX62" fmla="*/ 2139950 w 3444875"/>
              <a:gd name="connsiteY62" fmla="*/ 1978913 h 2315564"/>
              <a:gd name="connsiteX63" fmla="*/ 2162175 w 3444875"/>
              <a:gd name="connsiteY63" fmla="*/ 1626488 h 2315564"/>
              <a:gd name="connsiteX64" fmla="*/ 2187575 w 3444875"/>
              <a:gd name="connsiteY64" fmla="*/ 1216913 h 2315564"/>
              <a:gd name="connsiteX65" fmla="*/ 2219325 w 3444875"/>
              <a:gd name="connsiteY65" fmla="*/ 1004188 h 2315564"/>
              <a:gd name="connsiteX66" fmla="*/ 2244725 w 3444875"/>
              <a:gd name="connsiteY66" fmla="*/ 959738 h 2315564"/>
              <a:gd name="connsiteX67" fmla="*/ 2292350 w 3444875"/>
              <a:gd name="connsiteY67" fmla="*/ 1039113 h 2315564"/>
              <a:gd name="connsiteX68" fmla="*/ 2317750 w 3444875"/>
              <a:gd name="connsiteY68" fmla="*/ 715263 h 2315564"/>
              <a:gd name="connsiteX69" fmla="*/ 2343150 w 3444875"/>
              <a:gd name="connsiteY69" fmla="*/ 378713 h 2315564"/>
              <a:gd name="connsiteX70" fmla="*/ 2381250 w 3444875"/>
              <a:gd name="connsiteY70" fmla="*/ 251713 h 2315564"/>
              <a:gd name="connsiteX71" fmla="*/ 2413000 w 3444875"/>
              <a:gd name="connsiteY71" fmla="*/ 102488 h 2315564"/>
              <a:gd name="connsiteX72" fmla="*/ 2432050 w 3444875"/>
              <a:gd name="connsiteY72" fmla="*/ 888 h 2315564"/>
              <a:gd name="connsiteX73" fmla="*/ 2470150 w 3444875"/>
              <a:gd name="connsiteY73" fmla="*/ 159638 h 2315564"/>
              <a:gd name="connsiteX74" fmla="*/ 2501900 w 3444875"/>
              <a:gd name="connsiteY74" fmla="*/ 566038 h 2315564"/>
              <a:gd name="connsiteX75" fmla="*/ 2543175 w 3444875"/>
              <a:gd name="connsiteY75" fmla="*/ 1023238 h 2315564"/>
              <a:gd name="connsiteX76" fmla="*/ 2590800 w 3444875"/>
              <a:gd name="connsiteY76" fmla="*/ 1397888 h 2315564"/>
              <a:gd name="connsiteX77" fmla="*/ 2622550 w 3444875"/>
              <a:gd name="connsiteY77" fmla="*/ 1582038 h 2315564"/>
              <a:gd name="connsiteX78" fmla="*/ 2654300 w 3444875"/>
              <a:gd name="connsiteY78" fmla="*/ 1642363 h 2315564"/>
              <a:gd name="connsiteX79" fmla="*/ 2692400 w 3444875"/>
              <a:gd name="connsiteY79" fmla="*/ 1620138 h 2315564"/>
              <a:gd name="connsiteX80" fmla="*/ 2740025 w 3444875"/>
              <a:gd name="connsiteY80" fmla="*/ 1724913 h 2315564"/>
              <a:gd name="connsiteX81" fmla="*/ 2787650 w 3444875"/>
              <a:gd name="connsiteY81" fmla="*/ 1804288 h 2315564"/>
              <a:gd name="connsiteX82" fmla="*/ 2851150 w 3444875"/>
              <a:gd name="connsiteY82" fmla="*/ 1785238 h 2315564"/>
              <a:gd name="connsiteX83" fmla="*/ 2889250 w 3444875"/>
              <a:gd name="connsiteY83" fmla="*/ 1842388 h 2315564"/>
              <a:gd name="connsiteX84" fmla="*/ 2936875 w 3444875"/>
              <a:gd name="connsiteY84" fmla="*/ 1902713 h 2315564"/>
              <a:gd name="connsiteX85" fmla="*/ 2962275 w 3444875"/>
              <a:gd name="connsiteY85" fmla="*/ 1905888 h 2315564"/>
              <a:gd name="connsiteX86" fmla="*/ 2984500 w 3444875"/>
              <a:gd name="connsiteY86" fmla="*/ 1816988 h 2315564"/>
              <a:gd name="connsiteX87" fmla="*/ 3003550 w 3444875"/>
              <a:gd name="connsiteY87" fmla="*/ 1731263 h 2315564"/>
              <a:gd name="connsiteX88" fmla="*/ 3044825 w 3444875"/>
              <a:gd name="connsiteY88" fmla="*/ 1686813 h 2315564"/>
              <a:gd name="connsiteX89" fmla="*/ 3098800 w 3444875"/>
              <a:gd name="connsiteY89" fmla="*/ 1683638 h 2315564"/>
              <a:gd name="connsiteX90" fmla="*/ 3133725 w 3444875"/>
              <a:gd name="connsiteY90" fmla="*/ 1680463 h 2315564"/>
              <a:gd name="connsiteX91" fmla="*/ 3168650 w 3444875"/>
              <a:gd name="connsiteY91" fmla="*/ 1728088 h 2315564"/>
              <a:gd name="connsiteX92" fmla="*/ 3197225 w 3444875"/>
              <a:gd name="connsiteY92" fmla="*/ 1845563 h 2315564"/>
              <a:gd name="connsiteX93" fmla="*/ 3235325 w 3444875"/>
              <a:gd name="connsiteY93" fmla="*/ 1937638 h 2315564"/>
              <a:gd name="connsiteX94" fmla="*/ 3263900 w 3444875"/>
              <a:gd name="connsiteY94" fmla="*/ 2001138 h 2315564"/>
              <a:gd name="connsiteX95" fmla="*/ 3324225 w 3444875"/>
              <a:gd name="connsiteY95" fmla="*/ 1994788 h 2315564"/>
              <a:gd name="connsiteX96" fmla="*/ 3375025 w 3444875"/>
              <a:gd name="connsiteY96" fmla="*/ 1943988 h 2315564"/>
              <a:gd name="connsiteX97" fmla="*/ 3394075 w 3444875"/>
              <a:gd name="connsiteY97" fmla="*/ 1982088 h 2315564"/>
              <a:gd name="connsiteX98" fmla="*/ 3444875 w 3444875"/>
              <a:gd name="connsiteY98" fmla="*/ 2029713 h 2315564"/>
              <a:gd name="connsiteX0" fmla="*/ 0 w 3444875"/>
              <a:gd name="connsiteY0" fmla="*/ 1245488 h 2315564"/>
              <a:gd name="connsiteX1" fmla="*/ 79375 w 3444875"/>
              <a:gd name="connsiteY1" fmla="*/ 1261363 h 2315564"/>
              <a:gd name="connsiteX2" fmla="*/ 117475 w 3444875"/>
              <a:gd name="connsiteY2" fmla="*/ 1293113 h 2315564"/>
              <a:gd name="connsiteX3" fmla="*/ 133350 w 3444875"/>
              <a:gd name="connsiteY3" fmla="*/ 1318513 h 2315564"/>
              <a:gd name="connsiteX4" fmla="*/ 161925 w 3444875"/>
              <a:gd name="connsiteY4" fmla="*/ 1404238 h 2315564"/>
              <a:gd name="connsiteX5" fmla="*/ 193675 w 3444875"/>
              <a:gd name="connsiteY5" fmla="*/ 1455038 h 2315564"/>
              <a:gd name="connsiteX6" fmla="*/ 238125 w 3444875"/>
              <a:gd name="connsiteY6" fmla="*/ 1493138 h 2315564"/>
              <a:gd name="connsiteX7" fmla="*/ 295275 w 3444875"/>
              <a:gd name="connsiteY7" fmla="*/ 1521713 h 2315564"/>
              <a:gd name="connsiteX8" fmla="*/ 358775 w 3444875"/>
              <a:gd name="connsiteY8" fmla="*/ 1524888 h 2315564"/>
              <a:gd name="connsiteX9" fmla="*/ 415925 w 3444875"/>
              <a:gd name="connsiteY9" fmla="*/ 1483613 h 2315564"/>
              <a:gd name="connsiteX10" fmla="*/ 447675 w 3444875"/>
              <a:gd name="connsiteY10" fmla="*/ 1404238 h 2315564"/>
              <a:gd name="connsiteX11" fmla="*/ 466725 w 3444875"/>
              <a:gd name="connsiteY11" fmla="*/ 1331213 h 2315564"/>
              <a:gd name="connsiteX12" fmla="*/ 485775 w 3444875"/>
              <a:gd name="connsiteY12" fmla="*/ 1201038 h 2315564"/>
              <a:gd name="connsiteX13" fmla="*/ 492125 w 3444875"/>
              <a:gd name="connsiteY13" fmla="*/ 1124838 h 2315564"/>
              <a:gd name="connsiteX14" fmla="*/ 504825 w 3444875"/>
              <a:gd name="connsiteY14" fmla="*/ 1007363 h 2315564"/>
              <a:gd name="connsiteX15" fmla="*/ 514350 w 3444875"/>
              <a:gd name="connsiteY15" fmla="*/ 864488 h 2315564"/>
              <a:gd name="connsiteX16" fmla="*/ 520700 w 3444875"/>
              <a:gd name="connsiteY16" fmla="*/ 753363 h 2315564"/>
              <a:gd name="connsiteX17" fmla="*/ 530225 w 3444875"/>
              <a:gd name="connsiteY17" fmla="*/ 667638 h 2315564"/>
              <a:gd name="connsiteX18" fmla="*/ 539750 w 3444875"/>
              <a:gd name="connsiteY18" fmla="*/ 515238 h 2315564"/>
              <a:gd name="connsiteX19" fmla="*/ 555625 w 3444875"/>
              <a:gd name="connsiteY19" fmla="*/ 334263 h 2315564"/>
              <a:gd name="connsiteX20" fmla="*/ 571500 w 3444875"/>
              <a:gd name="connsiteY20" fmla="*/ 229488 h 2315564"/>
              <a:gd name="connsiteX21" fmla="*/ 606425 w 3444875"/>
              <a:gd name="connsiteY21" fmla="*/ 178688 h 2315564"/>
              <a:gd name="connsiteX22" fmla="*/ 654050 w 3444875"/>
              <a:gd name="connsiteY22" fmla="*/ 242188 h 2315564"/>
              <a:gd name="connsiteX23" fmla="*/ 669925 w 3444875"/>
              <a:gd name="connsiteY23" fmla="*/ 553338 h 2315564"/>
              <a:gd name="connsiteX24" fmla="*/ 682625 w 3444875"/>
              <a:gd name="connsiteY24" fmla="*/ 772413 h 2315564"/>
              <a:gd name="connsiteX25" fmla="*/ 698500 w 3444875"/>
              <a:gd name="connsiteY25" fmla="*/ 962913 h 2315564"/>
              <a:gd name="connsiteX26" fmla="*/ 723900 w 3444875"/>
              <a:gd name="connsiteY26" fmla="*/ 908938 h 2315564"/>
              <a:gd name="connsiteX27" fmla="*/ 755650 w 3444875"/>
              <a:gd name="connsiteY27" fmla="*/ 1029588 h 2315564"/>
              <a:gd name="connsiteX28" fmla="*/ 777875 w 3444875"/>
              <a:gd name="connsiteY28" fmla="*/ 1188338 h 2315564"/>
              <a:gd name="connsiteX29" fmla="*/ 787400 w 3444875"/>
              <a:gd name="connsiteY29" fmla="*/ 1401063 h 2315564"/>
              <a:gd name="connsiteX30" fmla="*/ 787400 w 3444875"/>
              <a:gd name="connsiteY30" fmla="*/ 1426463 h 2315564"/>
              <a:gd name="connsiteX31" fmla="*/ 927100 w 3444875"/>
              <a:gd name="connsiteY31" fmla="*/ 1489963 h 2315564"/>
              <a:gd name="connsiteX32" fmla="*/ 917575 w 3444875"/>
              <a:gd name="connsiteY32" fmla="*/ 1515363 h 2315564"/>
              <a:gd name="connsiteX33" fmla="*/ 930275 w 3444875"/>
              <a:gd name="connsiteY33" fmla="*/ 1569338 h 2315564"/>
              <a:gd name="connsiteX34" fmla="*/ 1012825 w 3444875"/>
              <a:gd name="connsiteY34" fmla="*/ 1645538 h 2315564"/>
              <a:gd name="connsiteX35" fmla="*/ 1050925 w 3444875"/>
              <a:gd name="connsiteY35" fmla="*/ 1594738 h 2315564"/>
              <a:gd name="connsiteX36" fmla="*/ 1069975 w 3444875"/>
              <a:gd name="connsiteY36" fmla="*/ 1556638 h 2315564"/>
              <a:gd name="connsiteX37" fmla="*/ 1117600 w 3444875"/>
              <a:gd name="connsiteY37" fmla="*/ 1683638 h 2315564"/>
              <a:gd name="connsiteX38" fmla="*/ 1168400 w 3444875"/>
              <a:gd name="connsiteY38" fmla="*/ 1829688 h 2315564"/>
              <a:gd name="connsiteX39" fmla="*/ 1193800 w 3444875"/>
              <a:gd name="connsiteY39" fmla="*/ 1855088 h 2315564"/>
              <a:gd name="connsiteX40" fmla="*/ 1241425 w 3444875"/>
              <a:gd name="connsiteY40" fmla="*/ 1826513 h 2315564"/>
              <a:gd name="connsiteX41" fmla="*/ 1285875 w 3444875"/>
              <a:gd name="connsiteY41" fmla="*/ 1870963 h 2315564"/>
              <a:gd name="connsiteX42" fmla="*/ 1311275 w 3444875"/>
              <a:gd name="connsiteY42" fmla="*/ 1928113 h 2315564"/>
              <a:gd name="connsiteX43" fmla="*/ 1343025 w 3444875"/>
              <a:gd name="connsiteY43" fmla="*/ 2077338 h 2315564"/>
              <a:gd name="connsiteX44" fmla="*/ 1358900 w 3444875"/>
              <a:gd name="connsiteY44" fmla="*/ 2112263 h 2315564"/>
              <a:gd name="connsiteX45" fmla="*/ 1438275 w 3444875"/>
              <a:gd name="connsiteY45" fmla="*/ 2058288 h 2315564"/>
              <a:gd name="connsiteX46" fmla="*/ 1476375 w 3444875"/>
              <a:gd name="connsiteY46" fmla="*/ 2090038 h 2315564"/>
              <a:gd name="connsiteX47" fmla="*/ 1533525 w 3444875"/>
              <a:gd name="connsiteY47" fmla="*/ 2175763 h 2315564"/>
              <a:gd name="connsiteX48" fmla="*/ 1625600 w 3444875"/>
              <a:gd name="connsiteY48" fmla="*/ 2223388 h 2315564"/>
              <a:gd name="connsiteX49" fmla="*/ 1711325 w 3444875"/>
              <a:gd name="connsiteY49" fmla="*/ 2315463 h 2315564"/>
              <a:gd name="connsiteX50" fmla="*/ 1765300 w 3444875"/>
              <a:gd name="connsiteY50" fmla="*/ 2204338 h 2315564"/>
              <a:gd name="connsiteX51" fmla="*/ 1800225 w 3444875"/>
              <a:gd name="connsiteY51" fmla="*/ 2102738 h 2315564"/>
              <a:gd name="connsiteX52" fmla="*/ 1870075 w 3444875"/>
              <a:gd name="connsiteY52" fmla="*/ 2153538 h 2315564"/>
              <a:gd name="connsiteX53" fmla="*/ 1927225 w 3444875"/>
              <a:gd name="connsiteY53" fmla="*/ 2226563 h 2315564"/>
              <a:gd name="connsiteX54" fmla="*/ 1962150 w 3444875"/>
              <a:gd name="connsiteY54" fmla="*/ 2232913 h 2315564"/>
              <a:gd name="connsiteX55" fmla="*/ 1987550 w 3444875"/>
              <a:gd name="connsiteY55" fmla="*/ 2134488 h 2315564"/>
              <a:gd name="connsiteX56" fmla="*/ 2006600 w 3444875"/>
              <a:gd name="connsiteY56" fmla="*/ 2004313 h 2315564"/>
              <a:gd name="connsiteX57" fmla="*/ 2038350 w 3444875"/>
              <a:gd name="connsiteY57" fmla="*/ 1864613 h 2315564"/>
              <a:gd name="connsiteX58" fmla="*/ 2063750 w 3444875"/>
              <a:gd name="connsiteY58" fmla="*/ 1826513 h 2315564"/>
              <a:gd name="connsiteX59" fmla="*/ 2082800 w 3444875"/>
              <a:gd name="connsiteY59" fmla="*/ 2023363 h 2315564"/>
              <a:gd name="connsiteX60" fmla="*/ 2089150 w 3444875"/>
              <a:gd name="connsiteY60" fmla="*/ 2112263 h 2315564"/>
              <a:gd name="connsiteX61" fmla="*/ 2108200 w 3444875"/>
              <a:gd name="connsiteY61" fmla="*/ 2175763 h 2315564"/>
              <a:gd name="connsiteX62" fmla="*/ 2139950 w 3444875"/>
              <a:gd name="connsiteY62" fmla="*/ 1978913 h 2315564"/>
              <a:gd name="connsiteX63" fmla="*/ 2162175 w 3444875"/>
              <a:gd name="connsiteY63" fmla="*/ 1626488 h 2315564"/>
              <a:gd name="connsiteX64" fmla="*/ 2187575 w 3444875"/>
              <a:gd name="connsiteY64" fmla="*/ 1216913 h 2315564"/>
              <a:gd name="connsiteX65" fmla="*/ 2219325 w 3444875"/>
              <a:gd name="connsiteY65" fmla="*/ 1004188 h 2315564"/>
              <a:gd name="connsiteX66" fmla="*/ 2244725 w 3444875"/>
              <a:gd name="connsiteY66" fmla="*/ 959738 h 2315564"/>
              <a:gd name="connsiteX67" fmla="*/ 2292350 w 3444875"/>
              <a:gd name="connsiteY67" fmla="*/ 1039113 h 2315564"/>
              <a:gd name="connsiteX68" fmla="*/ 2317750 w 3444875"/>
              <a:gd name="connsiteY68" fmla="*/ 715263 h 2315564"/>
              <a:gd name="connsiteX69" fmla="*/ 2343150 w 3444875"/>
              <a:gd name="connsiteY69" fmla="*/ 378713 h 2315564"/>
              <a:gd name="connsiteX70" fmla="*/ 2381250 w 3444875"/>
              <a:gd name="connsiteY70" fmla="*/ 251713 h 2315564"/>
              <a:gd name="connsiteX71" fmla="*/ 2413000 w 3444875"/>
              <a:gd name="connsiteY71" fmla="*/ 102488 h 2315564"/>
              <a:gd name="connsiteX72" fmla="*/ 2432050 w 3444875"/>
              <a:gd name="connsiteY72" fmla="*/ 888 h 2315564"/>
              <a:gd name="connsiteX73" fmla="*/ 2470150 w 3444875"/>
              <a:gd name="connsiteY73" fmla="*/ 159638 h 2315564"/>
              <a:gd name="connsiteX74" fmla="*/ 2501900 w 3444875"/>
              <a:gd name="connsiteY74" fmla="*/ 566038 h 2315564"/>
              <a:gd name="connsiteX75" fmla="*/ 2543175 w 3444875"/>
              <a:gd name="connsiteY75" fmla="*/ 1023238 h 2315564"/>
              <a:gd name="connsiteX76" fmla="*/ 2590800 w 3444875"/>
              <a:gd name="connsiteY76" fmla="*/ 1397888 h 2315564"/>
              <a:gd name="connsiteX77" fmla="*/ 2622550 w 3444875"/>
              <a:gd name="connsiteY77" fmla="*/ 1582038 h 2315564"/>
              <a:gd name="connsiteX78" fmla="*/ 2654300 w 3444875"/>
              <a:gd name="connsiteY78" fmla="*/ 1642363 h 2315564"/>
              <a:gd name="connsiteX79" fmla="*/ 2692400 w 3444875"/>
              <a:gd name="connsiteY79" fmla="*/ 1620138 h 2315564"/>
              <a:gd name="connsiteX80" fmla="*/ 2740025 w 3444875"/>
              <a:gd name="connsiteY80" fmla="*/ 1724913 h 2315564"/>
              <a:gd name="connsiteX81" fmla="*/ 2787650 w 3444875"/>
              <a:gd name="connsiteY81" fmla="*/ 1804288 h 2315564"/>
              <a:gd name="connsiteX82" fmla="*/ 2851150 w 3444875"/>
              <a:gd name="connsiteY82" fmla="*/ 1785238 h 2315564"/>
              <a:gd name="connsiteX83" fmla="*/ 2889250 w 3444875"/>
              <a:gd name="connsiteY83" fmla="*/ 1842388 h 2315564"/>
              <a:gd name="connsiteX84" fmla="*/ 2936875 w 3444875"/>
              <a:gd name="connsiteY84" fmla="*/ 1902713 h 2315564"/>
              <a:gd name="connsiteX85" fmla="*/ 2962275 w 3444875"/>
              <a:gd name="connsiteY85" fmla="*/ 1905888 h 2315564"/>
              <a:gd name="connsiteX86" fmla="*/ 2984500 w 3444875"/>
              <a:gd name="connsiteY86" fmla="*/ 1816988 h 2315564"/>
              <a:gd name="connsiteX87" fmla="*/ 3003550 w 3444875"/>
              <a:gd name="connsiteY87" fmla="*/ 1731263 h 2315564"/>
              <a:gd name="connsiteX88" fmla="*/ 3044825 w 3444875"/>
              <a:gd name="connsiteY88" fmla="*/ 1686813 h 2315564"/>
              <a:gd name="connsiteX89" fmla="*/ 3098800 w 3444875"/>
              <a:gd name="connsiteY89" fmla="*/ 1683638 h 2315564"/>
              <a:gd name="connsiteX90" fmla="*/ 3133725 w 3444875"/>
              <a:gd name="connsiteY90" fmla="*/ 1680463 h 2315564"/>
              <a:gd name="connsiteX91" fmla="*/ 3168650 w 3444875"/>
              <a:gd name="connsiteY91" fmla="*/ 1728088 h 2315564"/>
              <a:gd name="connsiteX92" fmla="*/ 3197225 w 3444875"/>
              <a:gd name="connsiteY92" fmla="*/ 1845563 h 2315564"/>
              <a:gd name="connsiteX93" fmla="*/ 3235325 w 3444875"/>
              <a:gd name="connsiteY93" fmla="*/ 1937638 h 2315564"/>
              <a:gd name="connsiteX94" fmla="*/ 3263900 w 3444875"/>
              <a:gd name="connsiteY94" fmla="*/ 2001138 h 2315564"/>
              <a:gd name="connsiteX95" fmla="*/ 3324225 w 3444875"/>
              <a:gd name="connsiteY95" fmla="*/ 1994788 h 2315564"/>
              <a:gd name="connsiteX96" fmla="*/ 3375025 w 3444875"/>
              <a:gd name="connsiteY96" fmla="*/ 1943988 h 2315564"/>
              <a:gd name="connsiteX97" fmla="*/ 3394075 w 3444875"/>
              <a:gd name="connsiteY97" fmla="*/ 1982088 h 2315564"/>
              <a:gd name="connsiteX98" fmla="*/ 3444875 w 3444875"/>
              <a:gd name="connsiteY98" fmla="*/ 2029713 h 2315564"/>
              <a:gd name="connsiteX0" fmla="*/ 0 w 3463925"/>
              <a:gd name="connsiteY0" fmla="*/ 1242313 h 2315564"/>
              <a:gd name="connsiteX1" fmla="*/ 98425 w 3463925"/>
              <a:gd name="connsiteY1" fmla="*/ 1261363 h 2315564"/>
              <a:gd name="connsiteX2" fmla="*/ 136525 w 3463925"/>
              <a:gd name="connsiteY2" fmla="*/ 1293113 h 2315564"/>
              <a:gd name="connsiteX3" fmla="*/ 152400 w 3463925"/>
              <a:gd name="connsiteY3" fmla="*/ 1318513 h 2315564"/>
              <a:gd name="connsiteX4" fmla="*/ 180975 w 3463925"/>
              <a:gd name="connsiteY4" fmla="*/ 1404238 h 2315564"/>
              <a:gd name="connsiteX5" fmla="*/ 212725 w 3463925"/>
              <a:gd name="connsiteY5" fmla="*/ 1455038 h 2315564"/>
              <a:gd name="connsiteX6" fmla="*/ 257175 w 3463925"/>
              <a:gd name="connsiteY6" fmla="*/ 1493138 h 2315564"/>
              <a:gd name="connsiteX7" fmla="*/ 314325 w 3463925"/>
              <a:gd name="connsiteY7" fmla="*/ 1521713 h 2315564"/>
              <a:gd name="connsiteX8" fmla="*/ 377825 w 3463925"/>
              <a:gd name="connsiteY8" fmla="*/ 1524888 h 2315564"/>
              <a:gd name="connsiteX9" fmla="*/ 434975 w 3463925"/>
              <a:gd name="connsiteY9" fmla="*/ 1483613 h 2315564"/>
              <a:gd name="connsiteX10" fmla="*/ 466725 w 3463925"/>
              <a:gd name="connsiteY10" fmla="*/ 1404238 h 2315564"/>
              <a:gd name="connsiteX11" fmla="*/ 485775 w 3463925"/>
              <a:gd name="connsiteY11" fmla="*/ 1331213 h 2315564"/>
              <a:gd name="connsiteX12" fmla="*/ 504825 w 3463925"/>
              <a:gd name="connsiteY12" fmla="*/ 1201038 h 2315564"/>
              <a:gd name="connsiteX13" fmla="*/ 511175 w 3463925"/>
              <a:gd name="connsiteY13" fmla="*/ 1124838 h 2315564"/>
              <a:gd name="connsiteX14" fmla="*/ 523875 w 3463925"/>
              <a:gd name="connsiteY14" fmla="*/ 1007363 h 2315564"/>
              <a:gd name="connsiteX15" fmla="*/ 533400 w 3463925"/>
              <a:gd name="connsiteY15" fmla="*/ 864488 h 2315564"/>
              <a:gd name="connsiteX16" fmla="*/ 539750 w 3463925"/>
              <a:gd name="connsiteY16" fmla="*/ 753363 h 2315564"/>
              <a:gd name="connsiteX17" fmla="*/ 549275 w 3463925"/>
              <a:gd name="connsiteY17" fmla="*/ 667638 h 2315564"/>
              <a:gd name="connsiteX18" fmla="*/ 558800 w 3463925"/>
              <a:gd name="connsiteY18" fmla="*/ 515238 h 2315564"/>
              <a:gd name="connsiteX19" fmla="*/ 574675 w 3463925"/>
              <a:gd name="connsiteY19" fmla="*/ 334263 h 2315564"/>
              <a:gd name="connsiteX20" fmla="*/ 590550 w 3463925"/>
              <a:gd name="connsiteY20" fmla="*/ 229488 h 2315564"/>
              <a:gd name="connsiteX21" fmla="*/ 625475 w 3463925"/>
              <a:gd name="connsiteY21" fmla="*/ 178688 h 2315564"/>
              <a:gd name="connsiteX22" fmla="*/ 673100 w 3463925"/>
              <a:gd name="connsiteY22" fmla="*/ 242188 h 2315564"/>
              <a:gd name="connsiteX23" fmla="*/ 688975 w 3463925"/>
              <a:gd name="connsiteY23" fmla="*/ 553338 h 2315564"/>
              <a:gd name="connsiteX24" fmla="*/ 701675 w 3463925"/>
              <a:gd name="connsiteY24" fmla="*/ 772413 h 2315564"/>
              <a:gd name="connsiteX25" fmla="*/ 717550 w 3463925"/>
              <a:gd name="connsiteY25" fmla="*/ 962913 h 2315564"/>
              <a:gd name="connsiteX26" fmla="*/ 742950 w 3463925"/>
              <a:gd name="connsiteY26" fmla="*/ 908938 h 2315564"/>
              <a:gd name="connsiteX27" fmla="*/ 774700 w 3463925"/>
              <a:gd name="connsiteY27" fmla="*/ 1029588 h 2315564"/>
              <a:gd name="connsiteX28" fmla="*/ 796925 w 3463925"/>
              <a:gd name="connsiteY28" fmla="*/ 1188338 h 2315564"/>
              <a:gd name="connsiteX29" fmla="*/ 806450 w 3463925"/>
              <a:gd name="connsiteY29" fmla="*/ 1401063 h 2315564"/>
              <a:gd name="connsiteX30" fmla="*/ 806450 w 3463925"/>
              <a:gd name="connsiteY30" fmla="*/ 1426463 h 2315564"/>
              <a:gd name="connsiteX31" fmla="*/ 946150 w 3463925"/>
              <a:gd name="connsiteY31" fmla="*/ 1489963 h 2315564"/>
              <a:gd name="connsiteX32" fmla="*/ 936625 w 3463925"/>
              <a:gd name="connsiteY32" fmla="*/ 1515363 h 2315564"/>
              <a:gd name="connsiteX33" fmla="*/ 949325 w 3463925"/>
              <a:gd name="connsiteY33" fmla="*/ 1569338 h 2315564"/>
              <a:gd name="connsiteX34" fmla="*/ 1031875 w 3463925"/>
              <a:gd name="connsiteY34" fmla="*/ 1645538 h 2315564"/>
              <a:gd name="connsiteX35" fmla="*/ 1069975 w 3463925"/>
              <a:gd name="connsiteY35" fmla="*/ 1594738 h 2315564"/>
              <a:gd name="connsiteX36" fmla="*/ 1089025 w 3463925"/>
              <a:gd name="connsiteY36" fmla="*/ 1556638 h 2315564"/>
              <a:gd name="connsiteX37" fmla="*/ 1136650 w 3463925"/>
              <a:gd name="connsiteY37" fmla="*/ 1683638 h 2315564"/>
              <a:gd name="connsiteX38" fmla="*/ 1187450 w 3463925"/>
              <a:gd name="connsiteY38" fmla="*/ 1829688 h 2315564"/>
              <a:gd name="connsiteX39" fmla="*/ 1212850 w 3463925"/>
              <a:gd name="connsiteY39" fmla="*/ 1855088 h 2315564"/>
              <a:gd name="connsiteX40" fmla="*/ 1260475 w 3463925"/>
              <a:gd name="connsiteY40" fmla="*/ 1826513 h 2315564"/>
              <a:gd name="connsiteX41" fmla="*/ 1304925 w 3463925"/>
              <a:gd name="connsiteY41" fmla="*/ 1870963 h 2315564"/>
              <a:gd name="connsiteX42" fmla="*/ 1330325 w 3463925"/>
              <a:gd name="connsiteY42" fmla="*/ 1928113 h 2315564"/>
              <a:gd name="connsiteX43" fmla="*/ 1362075 w 3463925"/>
              <a:gd name="connsiteY43" fmla="*/ 2077338 h 2315564"/>
              <a:gd name="connsiteX44" fmla="*/ 1377950 w 3463925"/>
              <a:gd name="connsiteY44" fmla="*/ 2112263 h 2315564"/>
              <a:gd name="connsiteX45" fmla="*/ 1457325 w 3463925"/>
              <a:gd name="connsiteY45" fmla="*/ 2058288 h 2315564"/>
              <a:gd name="connsiteX46" fmla="*/ 1495425 w 3463925"/>
              <a:gd name="connsiteY46" fmla="*/ 2090038 h 2315564"/>
              <a:gd name="connsiteX47" fmla="*/ 1552575 w 3463925"/>
              <a:gd name="connsiteY47" fmla="*/ 2175763 h 2315564"/>
              <a:gd name="connsiteX48" fmla="*/ 1644650 w 3463925"/>
              <a:gd name="connsiteY48" fmla="*/ 2223388 h 2315564"/>
              <a:gd name="connsiteX49" fmla="*/ 1730375 w 3463925"/>
              <a:gd name="connsiteY49" fmla="*/ 2315463 h 2315564"/>
              <a:gd name="connsiteX50" fmla="*/ 1784350 w 3463925"/>
              <a:gd name="connsiteY50" fmla="*/ 2204338 h 2315564"/>
              <a:gd name="connsiteX51" fmla="*/ 1819275 w 3463925"/>
              <a:gd name="connsiteY51" fmla="*/ 2102738 h 2315564"/>
              <a:gd name="connsiteX52" fmla="*/ 1889125 w 3463925"/>
              <a:gd name="connsiteY52" fmla="*/ 2153538 h 2315564"/>
              <a:gd name="connsiteX53" fmla="*/ 1946275 w 3463925"/>
              <a:gd name="connsiteY53" fmla="*/ 2226563 h 2315564"/>
              <a:gd name="connsiteX54" fmla="*/ 1981200 w 3463925"/>
              <a:gd name="connsiteY54" fmla="*/ 2232913 h 2315564"/>
              <a:gd name="connsiteX55" fmla="*/ 2006600 w 3463925"/>
              <a:gd name="connsiteY55" fmla="*/ 2134488 h 2315564"/>
              <a:gd name="connsiteX56" fmla="*/ 2025650 w 3463925"/>
              <a:gd name="connsiteY56" fmla="*/ 2004313 h 2315564"/>
              <a:gd name="connsiteX57" fmla="*/ 2057400 w 3463925"/>
              <a:gd name="connsiteY57" fmla="*/ 1864613 h 2315564"/>
              <a:gd name="connsiteX58" fmla="*/ 2082800 w 3463925"/>
              <a:gd name="connsiteY58" fmla="*/ 1826513 h 2315564"/>
              <a:gd name="connsiteX59" fmla="*/ 2101850 w 3463925"/>
              <a:gd name="connsiteY59" fmla="*/ 2023363 h 2315564"/>
              <a:gd name="connsiteX60" fmla="*/ 2108200 w 3463925"/>
              <a:gd name="connsiteY60" fmla="*/ 2112263 h 2315564"/>
              <a:gd name="connsiteX61" fmla="*/ 2127250 w 3463925"/>
              <a:gd name="connsiteY61" fmla="*/ 2175763 h 2315564"/>
              <a:gd name="connsiteX62" fmla="*/ 2159000 w 3463925"/>
              <a:gd name="connsiteY62" fmla="*/ 1978913 h 2315564"/>
              <a:gd name="connsiteX63" fmla="*/ 2181225 w 3463925"/>
              <a:gd name="connsiteY63" fmla="*/ 1626488 h 2315564"/>
              <a:gd name="connsiteX64" fmla="*/ 2206625 w 3463925"/>
              <a:gd name="connsiteY64" fmla="*/ 1216913 h 2315564"/>
              <a:gd name="connsiteX65" fmla="*/ 2238375 w 3463925"/>
              <a:gd name="connsiteY65" fmla="*/ 1004188 h 2315564"/>
              <a:gd name="connsiteX66" fmla="*/ 2263775 w 3463925"/>
              <a:gd name="connsiteY66" fmla="*/ 959738 h 2315564"/>
              <a:gd name="connsiteX67" fmla="*/ 2311400 w 3463925"/>
              <a:gd name="connsiteY67" fmla="*/ 1039113 h 2315564"/>
              <a:gd name="connsiteX68" fmla="*/ 2336800 w 3463925"/>
              <a:gd name="connsiteY68" fmla="*/ 715263 h 2315564"/>
              <a:gd name="connsiteX69" fmla="*/ 2362200 w 3463925"/>
              <a:gd name="connsiteY69" fmla="*/ 378713 h 2315564"/>
              <a:gd name="connsiteX70" fmla="*/ 2400300 w 3463925"/>
              <a:gd name="connsiteY70" fmla="*/ 251713 h 2315564"/>
              <a:gd name="connsiteX71" fmla="*/ 2432050 w 3463925"/>
              <a:gd name="connsiteY71" fmla="*/ 102488 h 2315564"/>
              <a:gd name="connsiteX72" fmla="*/ 2451100 w 3463925"/>
              <a:gd name="connsiteY72" fmla="*/ 888 h 2315564"/>
              <a:gd name="connsiteX73" fmla="*/ 2489200 w 3463925"/>
              <a:gd name="connsiteY73" fmla="*/ 159638 h 2315564"/>
              <a:gd name="connsiteX74" fmla="*/ 2520950 w 3463925"/>
              <a:gd name="connsiteY74" fmla="*/ 566038 h 2315564"/>
              <a:gd name="connsiteX75" fmla="*/ 2562225 w 3463925"/>
              <a:gd name="connsiteY75" fmla="*/ 1023238 h 2315564"/>
              <a:gd name="connsiteX76" fmla="*/ 2609850 w 3463925"/>
              <a:gd name="connsiteY76" fmla="*/ 1397888 h 2315564"/>
              <a:gd name="connsiteX77" fmla="*/ 2641600 w 3463925"/>
              <a:gd name="connsiteY77" fmla="*/ 1582038 h 2315564"/>
              <a:gd name="connsiteX78" fmla="*/ 2673350 w 3463925"/>
              <a:gd name="connsiteY78" fmla="*/ 1642363 h 2315564"/>
              <a:gd name="connsiteX79" fmla="*/ 2711450 w 3463925"/>
              <a:gd name="connsiteY79" fmla="*/ 1620138 h 2315564"/>
              <a:gd name="connsiteX80" fmla="*/ 2759075 w 3463925"/>
              <a:gd name="connsiteY80" fmla="*/ 1724913 h 2315564"/>
              <a:gd name="connsiteX81" fmla="*/ 2806700 w 3463925"/>
              <a:gd name="connsiteY81" fmla="*/ 1804288 h 2315564"/>
              <a:gd name="connsiteX82" fmla="*/ 2870200 w 3463925"/>
              <a:gd name="connsiteY82" fmla="*/ 1785238 h 2315564"/>
              <a:gd name="connsiteX83" fmla="*/ 2908300 w 3463925"/>
              <a:gd name="connsiteY83" fmla="*/ 1842388 h 2315564"/>
              <a:gd name="connsiteX84" fmla="*/ 2955925 w 3463925"/>
              <a:gd name="connsiteY84" fmla="*/ 1902713 h 2315564"/>
              <a:gd name="connsiteX85" fmla="*/ 2981325 w 3463925"/>
              <a:gd name="connsiteY85" fmla="*/ 1905888 h 2315564"/>
              <a:gd name="connsiteX86" fmla="*/ 3003550 w 3463925"/>
              <a:gd name="connsiteY86" fmla="*/ 1816988 h 2315564"/>
              <a:gd name="connsiteX87" fmla="*/ 3022600 w 3463925"/>
              <a:gd name="connsiteY87" fmla="*/ 1731263 h 2315564"/>
              <a:gd name="connsiteX88" fmla="*/ 3063875 w 3463925"/>
              <a:gd name="connsiteY88" fmla="*/ 1686813 h 2315564"/>
              <a:gd name="connsiteX89" fmla="*/ 3117850 w 3463925"/>
              <a:gd name="connsiteY89" fmla="*/ 1683638 h 2315564"/>
              <a:gd name="connsiteX90" fmla="*/ 3152775 w 3463925"/>
              <a:gd name="connsiteY90" fmla="*/ 1680463 h 2315564"/>
              <a:gd name="connsiteX91" fmla="*/ 3187700 w 3463925"/>
              <a:gd name="connsiteY91" fmla="*/ 1728088 h 2315564"/>
              <a:gd name="connsiteX92" fmla="*/ 3216275 w 3463925"/>
              <a:gd name="connsiteY92" fmla="*/ 1845563 h 2315564"/>
              <a:gd name="connsiteX93" fmla="*/ 3254375 w 3463925"/>
              <a:gd name="connsiteY93" fmla="*/ 1937638 h 2315564"/>
              <a:gd name="connsiteX94" fmla="*/ 3282950 w 3463925"/>
              <a:gd name="connsiteY94" fmla="*/ 2001138 h 2315564"/>
              <a:gd name="connsiteX95" fmla="*/ 3343275 w 3463925"/>
              <a:gd name="connsiteY95" fmla="*/ 1994788 h 2315564"/>
              <a:gd name="connsiteX96" fmla="*/ 3394075 w 3463925"/>
              <a:gd name="connsiteY96" fmla="*/ 1943988 h 2315564"/>
              <a:gd name="connsiteX97" fmla="*/ 3413125 w 3463925"/>
              <a:gd name="connsiteY97" fmla="*/ 1982088 h 2315564"/>
              <a:gd name="connsiteX98" fmla="*/ 3463925 w 3463925"/>
              <a:gd name="connsiteY98" fmla="*/ 2029713 h 2315564"/>
              <a:gd name="connsiteX0" fmla="*/ 0 w 3463925"/>
              <a:gd name="connsiteY0" fmla="*/ 1242313 h 2315564"/>
              <a:gd name="connsiteX1" fmla="*/ 98425 w 3463925"/>
              <a:gd name="connsiteY1" fmla="*/ 1261363 h 2315564"/>
              <a:gd name="connsiteX2" fmla="*/ 136525 w 3463925"/>
              <a:gd name="connsiteY2" fmla="*/ 1293113 h 2315564"/>
              <a:gd name="connsiteX3" fmla="*/ 152400 w 3463925"/>
              <a:gd name="connsiteY3" fmla="*/ 1318513 h 2315564"/>
              <a:gd name="connsiteX4" fmla="*/ 180975 w 3463925"/>
              <a:gd name="connsiteY4" fmla="*/ 1404238 h 2315564"/>
              <a:gd name="connsiteX5" fmla="*/ 212725 w 3463925"/>
              <a:gd name="connsiteY5" fmla="*/ 1455038 h 2315564"/>
              <a:gd name="connsiteX6" fmla="*/ 257175 w 3463925"/>
              <a:gd name="connsiteY6" fmla="*/ 1493138 h 2315564"/>
              <a:gd name="connsiteX7" fmla="*/ 314325 w 3463925"/>
              <a:gd name="connsiteY7" fmla="*/ 1521713 h 2315564"/>
              <a:gd name="connsiteX8" fmla="*/ 377825 w 3463925"/>
              <a:gd name="connsiteY8" fmla="*/ 1524888 h 2315564"/>
              <a:gd name="connsiteX9" fmla="*/ 434975 w 3463925"/>
              <a:gd name="connsiteY9" fmla="*/ 1483613 h 2315564"/>
              <a:gd name="connsiteX10" fmla="*/ 466725 w 3463925"/>
              <a:gd name="connsiteY10" fmla="*/ 1404238 h 2315564"/>
              <a:gd name="connsiteX11" fmla="*/ 485775 w 3463925"/>
              <a:gd name="connsiteY11" fmla="*/ 1331213 h 2315564"/>
              <a:gd name="connsiteX12" fmla="*/ 504825 w 3463925"/>
              <a:gd name="connsiteY12" fmla="*/ 1201038 h 2315564"/>
              <a:gd name="connsiteX13" fmla="*/ 511175 w 3463925"/>
              <a:gd name="connsiteY13" fmla="*/ 1124838 h 2315564"/>
              <a:gd name="connsiteX14" fmla="*/ 523875 w 3463925"/>
              <a:gd name="connsiteY14" fmla="*/ 1007363 h 2315564"/>
              <a:gd name="connsiteX15" fmla="*/ 533400 w 3463925"/>
              <a:gd name="connsiteY15" fmla="*/ 864488 h 2315564"/>
              <a:gd name="connsiteX16" fmla="*/ 539750 w 3463925"/>
              <a:gd name="connsiteY16" fmla="*/ 753363 h 2315564"/>
              <a:gd name="connsiteX17" fmla="*/ 549275 w 3463925"/>
              <a:gd name="connsiteY17" fmla="*/ 667638 h 2315564"/>
              <a:gd name="connsiteX18" fmla="*/ 558800 w 3463925"/>
              <a:gd name="connsiteY18" fmla="*/ 515238 h 2315564"/>
              <a:gd name="connsiteX19" fmla="*/ 574675 w 3463925"/>
              <a:gd name="connsiteY19" fmla="*/ 334263 h 2315564"/>
              <a:gd name="connsiteX20" fmla="*/ 590550 w 3463925"/>
              <a:gd name="connsiteY20" fmla="*/ 229488 h 2315564"/>
              <a:gd name="connsiteX21" fmla="*/ 625475 w 3463925"/>
              <a:gd name="connsiteY21" fmla="*/ 178688 h 2315564"/>
              <a:gd name="connsiteX22" fmla="*/ 673100 w 3463925"/>
              <a:gd name="connsiteY22" fmla="*/ 242188 h 2315564"/>
              <a:gd name="connsiteX23" fmla="*/ 688975 w 3463925"/>
              <a:gd name="connsiteY23" fmla="*/ 553338 h 2315564"/>
              <a:gd name="connsiteX24" fmla="*/ 701675 w 3463925"/>
              <a:gd name="connsiteY24" fmla="*/ 772413 h 2315564"/>
              <a:gd name="connsiteX25" fmla="*/ 717550 w 3463925"/>
              <a:gd name="connsiteY25" fmla="*/ 962913 h 2315564"/>
              <a:gd name="connsiteX26" fmla="*/ 742950 w 3463925"/>
              <a:gd name="connsiteY26" fmla="*/ 908938 h 2315564"/>
              <a:gd name="connsiteX27" fmla="*/ 774700 w 3463925"/>
              <a:gd name="connsiteY27" fmla="*/ 1029588 h 2315564"/>
              <a:gd name="connsiteX28" fmla="*/ 796925 w 3463925"/>
              <a:gd name="connsiteY28" fmla="*/ 1188338 h 2315564"/>
              <a:gd name="connsiteX29" fmla="*/ 806450 w 3463925"/>
              <a:gd name="connsiteY29" fmla="*/ 1401063 h 2315564"/>
              <a:gd name="connsiteX30" fmla="*/ 806450 w 3463925"/>
              <a:gd name="connsiteY30" fmla="*/ 1426463 h 2315564"/>
              <a:gd name="connsiteX31" fmla="*/ 946150 w 3463925"/>
              <a:gd name="connsiteY31" fmla="*/ 1489963 h 2315564"/>
              <a:gd name="connsiteX32" fmla="*/ 936625 w 3463925"/>
              <a:gd name="connsiteY32" fmla="*/ 1515363 h 2315564"/>
              <a:gd name="connsiteX33" fmla="*/ 949325 w 3463925"/>
              <a:gd name="connsiteY33" fmla="*/ 1569338 h 2315564"/>
              <a:gd name="connsiteX34" fmla="*/ 1031875 w 3463925"/>
              <a:gd name="connsiteY34" fmla="*/ 1645538 h 2315564"/>
              <a:gd name="connsiteX35" fmla="*/ 1069975 w 3463925"/>
              <a:gd name="connsiteY35" fmla="*/ 1594738 h 2315564"/>
              <a:gd name="connsiteX36" fmla="*/ 1089025 w 3463925"/>
              <a:gd name="connsiteY36" fmla="*/ 1556638 h 2315564"/>
              <a:gd name="connsiteX37" fmla="*/ 1136650 w 3463925"/>
              <a:gd name="connsiteY37" fmla="*/ 1683638 h 2315564"/>
              <a:gd name="connsiteX38" fmla="*/ 1187450 w 3463925"/>
              <a:gd name="connsiteY38" fmla="*/ 1829688 h 2315564"/>
              <a:gd name="connsiteX39" fmla="*/ 1212850 w 3463925"/>
              <a:gd name="connsiteY39" fmla="*/ 1855088 h 2315564"/>
              <a:gd name="connsiteX40" fmla="*/ 1260475 w 3463925"/>
              <a:gd name="connsiteY40" fmla="*/ 1826513 h 2315564"/>
              <a:gd name="connsiteX41" fmla="*/ 1304925 w 3463925"/>
              <a:gd name="connsiteY41" fmla="*/ 1870963 h 2315564"/>
              <a:gd name="connsiteX42" fmla="*/ 1330325 w 3463925"/>
              <a:gd name="connsiteY42" fmla="*/ 1928113 h 2315564"/>
              <a:gd name="connsiteX43" fmla="*/ 1362075 w 3463925"/>
              <a:gd name="connsiteY43" fmla="*/ 2077338 h 2315564"/>
              <a:gd name="connsiteX44" fmla="*/ 1377950 w 3463925"/>
              <a:gd name="connsiteY44" fmla="*/ 2112263 h 2315564"/>
              <a:gd name="connsiteX45" fmla="*/ 1457325 w 3463925"/>
              <a:gd name="connsiteY45" fmla="*/ 2058288 h 2315564"/>
              <a:gd name="connsiteX46" fmla="*/ 1495425 w 3463925"/>
              <a:gd name="connsiteY46" fmla="*/ 2090038 h 2315564"/>
              <a:gd name="connsiteX47" fmla="*/ 1552575 w 3463925"/>
              <a:gd name="connsiteY47" fmla="*/ 2175763 h 2315564"/>
              <a:gd name="connsiteX48" fmla="*/ 1644650 w 3463925"/>
              <a:gd name="connsiteY48" fmla="*/ 2223388 h 2315564"/>
              <a:gd name="connsiteX49" fmla="*/ 1730375 w 3463925"/>
              <a:gd name="connsiteY49" fmla="*/ 2315463 h 2315564"/>
              <a:gd name="connsiteX50" fmla="*/ 1784350 w 3463925"/>
              <a:gd name="connsiteY50" fmla="*/ 2204338 h 2315564"/>
              <a:gd name="connsiteX51" fmla="*/ 1809750 w 3463925"/>
              <a:gd name="connsiteY51" fmla="*/ 2102738 h 2315564"/>
              <a:gd name="connsiteX52" fmla="*/ 1889125 w 3463925"/>
              <a:gd name="connsiteY52" fmla="*/ 2153538 h 2315564"/>
              <a:gd name="connsiteX53" fmla="*/ 1946275 w 3463925"/>
              <a:gd name="connsiteY53" fmla="*/ 2226563 h 2315564"/>
              <a:gd name="connsiteX54" fmla="*/ 1981200 w 3463925"/>
              <a:gd name="connsiteY54" fmla="*/ 2232913 h 2315564"/>
              <a:gd name="connsiteX55" fmla="*/ 2006600 w 3463925"/>
              <a:gd name="connsiteY55" fmla="*/ 2134488 h 2315564"/>
              <a:gd name="connsiteX56" fmla="*/ 2025650 w 3463925"/>
              <a:gd name="connsiteY56" fmla="*/ 2004313 h 2315564"/>
              <a:gd name="connsiteX57" fmla="*/ 2057400 w 3463925"/>
              <a:gd name="connsiteY57" fmla="*/ 1864613 h 2315564"/>
              <a:gd name="connsiteX58" fmla="*/ 2082800 w 3463925"/>
              <a:gd name="connsiteY58" fmla="*/ 1826513 h 2315564"/>
              <a:gd name="connsiteX59" fmla="*/ 2101850 w 3463925"/>
              <a:gd name="connsiteY59" fmla="*/ 2023363 h 2315564"/>
              <a:gd name="connsiteX60" fmla="*/ 2108200 w 3463925"/>
              <a:gd name="connsiteY60" fmla="*/ 2112263 h 2315564"/>
              <a:gd name="connsiteX61" fmla="*/ 2127250 w 3463925"/>
              <a:gd name="connsiteY61" fmla="*/ 2175763 h 2315564"/>
              <a:gd name="connsiteX62" fmla="*/ 2159000 w 3463925"/>
              <a:gd name="connsiteY62" fmla="*/ 1978913 h 2315564"/>
              <a:gd name="connsiteX63" fmla="*/ 2181225 w 3463925"/>
              <a:gd name="connsiteY63" fmla="*/ 1626488 h 2315564"/>
              <a:gd name="connsiteX64" fmla="*/ 2206625 w 3463925"/>
              <a:gd name="connsiteY64" fmla="*/ 1216913 h 2315564"/>
              <a:gd name="connsiteX65" fmla="*/ 2238375 w 3463925"/>
              <a:gd name="connsiteY65" fmla="*/ 1004188 h 2315564"/>
              <a:gd name="connsiteX66" fmla="*/ 2263775 w 3463925"/>
              <a:gd name="connsiteY66" fmla="*/ 959738 h 2315564"/>
              <a:gd name="connsiteX67" fmla="*/ 2311400 w 3463925"/>
              <a:gd name="connsiteY67" fmla="*/ 1039113 h 2315564"/>
              <a:gd name="connsiteX68" fmla="*/ 2336800 w 3463925"/>
              <a:gd name="connsiteY68" fmla="*/ 715263 h 2315564"/>
              <a:gd name="connsiteX69" fmla="*/ 2362200 w 3463925"/>
              <a:gd name="connsiteY69" fmla="*/ 378713 h 2315564"/>
              <a:gd name="connsiteX70" fmla="*/ 2400300 w 3463925"/>
              <a:gd name="connsiteY70" fmla="*/ 251713 h 2315564"/>
              <a:gd name="connsiteX71" fmla="*/ 2432050 w 3463925"/>
              <a:gd name="connsiteY71" fmla="*/ 102488 h 2315564"/>
              <a:gd name="connsiteX72" fmla="*/ 2451100 w 3463925"/>
              <a:gd name="connsiteY72" fmla="*/ 888 h 2315564"/>
              <a:gd name="connsiteX73" fmla="*/ 2489200 w 3463925"/>
              <a:gd name="connsiteY73" fmla="*/ 159638 h 2315564"/>
              <a:gd name="connsiteX74" fmla="*/ 2520950 w 3463925"/>
              <a:gd name="connsiteY74" fmla="*/ 566038 h 2315564"/>
              <a:gd name="connsiteX75" fmla="*/ 2562225 w 3463925"/>
              <a:gd name="connsiteY75" fmla="*/ 1023238 h 2315564"/>
              <a:gd name="connsiteX76" fmla="*/ 2609850 w 3463925"/>
              <a:gd name="connsiteY76" fmla="*/ 1397888 h 2315564"/>
              <a:gd name="connsiteX77" fmla="*/ 2641600 w 3463925"/>
              <a:gd name="connsiteY77" fmla="*/ 1582038 h 2315564"/>
              <a:gd name="connsiteX78" fmla="*/ 2673350 w 3463925"/>
              <a:gd name="connsiteY78" fmla="*/ 1642363 h 2315564"/>
              <a:gd name="connsiteX79" fmla="*/ 2711450 w 3463925"/>
              <a:gd name="connsiteY79" fmla="*/ 1620138 h 2315564"/>
              <a:gd name="connsiteX80" fmla="*/ 2759075 w 3463925"/>
              <a:gd name="connsiteY80" fmla="*/ 1724913 h 2315564"/>
              <a:gd name="connsiteX81" fmla="*/ 2806700 w 3463925"/>
              <a:gd name="connsiteY81" fmla="*/ 1804288 h 2315564"/>
              <a:gd name="connsiteX82" fmla="*/ 2870200 w 3463925"/>
              <a:gd name="connsiteY82" fmla="*/ 1785238 h 2315564"/>
              <a:gd name="connsiteX83" fmla="*/ 2908300 w 3463925"/>
              <a:gd name="connsiteY83" fmla="*/ 1842388 h 2315564"/>
              <a:gd name="connsiteX84" fmla="*/ 2955925 w 3463925"/>
              <a:gd name="connsiteY84" fmla="*/ 1902713 h 2315564"/>
              <a:gd name="connsiteX85" fmla="*/ 2981325 w 3463925"/>
              <a:gd name="connsiteY85" fmla="*/ 1905888 h 2315564"/>
              <a:gd name="connsiteX86" fmla="*/ 3003550 w 3463925"/>
              <a:gd name="connsiteY86" fmla="*/ 1816988 h 2315564"/>
              <a:gd name="connsiteX87" fmla="*/ 3022600 w 3463925"/>
              <a:gd name="connsiteY87" fmla="*/ 1731263 h 2315564"/>
              <a:gd name="connsiteX88" fmla="*/ 3063875 w 3463925"/>
              <a:gd name="connsiteY88" fmla="*/ 1686813 h 2315564"/>
              <a:gd name="connsiteX89" fmla="*/ 3117850 w 3463925"/>
              <a:gd name="connsiteY89" fmla="*/ 1683638 h 2315564"/>
              <a:gd name="connsiteX90" fmla="*/ 3152775 w 3463925"/>
              <a:gd name="connsiteY90" fmla="*/ 1680463 h 2315564"/>
              <a:gd name="connsiteX91" fmla="*/ 3187700 w 3463925"/>
              <a:gd name="connsiteY91" fmla="*/ 1728088 h 2315564"/>
              <a:gd name="connsiteX92" fmla="*/ 3216275 w 3463925"/>
              <a:gd name="connsiteY92" fmla="*/ 1845563 h 2315564"/>
              <a:gd name="connsiteX93" fmla="*/ 3254375 w 3463925"/>
              <a:gd name="connsiteY93" fmla="*/ 1937638 h 2315564"/>
              <a:gd name="connsiteX94" fmla="*/ 3282950 w 3463925"/>
              <a:gd name="connsiteY94" fmla="*/ 2001138 h 2315564"/>
              <a:gd name="connsiteX95" fmla="*/ 3343275 w 3463925"/>
              <a:gd name="connsiteY95" fmla="*/ 1994788 h 2315564"/>
              <a:gd name="connsiteX96" fmla="*/ 3394075 w 3463925"/>
              <a:gd name="connsiteY96" fmla="*/ 1943988 h 2315564"/>
              <a:gd name="connsiteX97" fmla="*/ 3413125 w 3463925"/>
              <a:gd name="connsiteY97" fmla="*/ 1982088 h 2315564"/>
              <a:gd name="connsiteX98" fmla="*/ 3463925 w 3463925"/>
              <a:gd name="connsiteY98" fmla="*/ 2029713 h 2315564"/>
              <a:gd name="connsiteX0" fmla="*/ 0 w 3463925"/>
              <a:gd name="connsiteY0" fmla="*/ 1242313 h 2315564"/>
              <a:gd name="connsiteX1" fmla="*/ 98425 w 3463925"/>
              <a:gd name="connsiteY1" fmla="*/ 1261363 h 2315564"/>
              <a:gd name="connsiteX2" fmla="*/ 136525 w 3463925"/>
              <a:gd name="connsiteY2" fmla="*/ 1293113 h 2315564"/>
              <a:gd name="connsiteX3" fmla="*/ 152400 w 3463925"/>
              <a:gd name="connsiteY3" fmla="*/ 1318513 h 2315564"/>
              <a:gd name="connsiteX4" fmla="*/ 180975 w 3463925"/>
              <a:gd name="connsiteY4" fmla="*/ 1404238 h 2315564"/>
              <a:gd name="connsiteX5" fmla="*/ 212725 w 3463925"/>
              <a:gd name="connsiteY5" fmla="*/ 1455038 h 2315564"/>
              <a:gd name="connsiteX6" fmla="*/ 257175 w 3463925"/>
              <a:gd name="connsiteY6" fmla="*/ 1493138 h 2315564"/>
              <a:gd name="connsiteX7" fmla="*/ 314325 w 3463925"/>
              <a:gd name="connsiteY7" fmla="*/ 1521713 h 2315564"/>
              <a:gd name="connsiteX8" fmla="*/ 377825 w 3463925"/>
              <a:gd name="connsiteY8" fmla="*/ 1524888 h 2315564"/>
              <a:gd name="connsiteX9" fmla="*/ 434975 w 3463925"/>
              <a:gd name="connsiteY9" fmla="*/ 1483613 h 2315564"/>
              <a:gd name="connsiteX10" fmla="*/ 466725 w 3463925"/>
              <a:gd name="connsiteY10" fmla="*/ 1404238 h 2315564"/>
              <a:gd name="connsiteX11" fmla="*/ 485775 w 3463925"/>
              <a:gd name="connsiteY11" fmla="*/ 1331213 h 2315564"/>
              <a:gd name="connsiteX12" fmla="*/ 504825 w 3463925"/>
              <a:gd name="connsiteY12" fmla="*/ 1201038 h 2315564"/>
              <a:gd name="connsiteX13" fmla="*/ 511175 w 3463925"/>
              <a:gd name="connsiteY13" fmla="*/ 1124838 h 2315564"/>
              <a:gd name="connsiteX14" fmla="*/ 523875 w 3463925"/>
              <a:gd name="connsiteY14" fmla="*/ 1007363 h 2315564"/>
              <a:gd name="connsiteX15" fmla="*/ 533400 w 3463925"/>
              <a:gd name="connsiteY15" fmla="*/ 864488 h 2315564"/>
              <a:gd name="connsiteX16" fmla="*/ 539750 w 3463925"/>
              <a:gd name="connsiteY16" fmla="*/ 753363 h 2315564"/>
              <a:gd name="connsiteX17" fmla="*/ 549275 w 3463925"/>
              <a:gd name="connsiteY17" fmla="*/ 667638 h 2315564"/>
              <a:gd name="connsiteX18" fmla="*/ 558800 w 3463925"/>
              <a:gd name="connsiteY18" fmla="*/ 515238 h 2315564"/>
              <a:gd name="connsiteX19" fmla="*/ 574675 w 3463925"/>
              <a:gd name="connsiteY19" fmla="*/ 334263 h 2315564"/>
              <a:gd name="connsiteX20" fmla="*/ 590550 w 3463925"/>
              <a:gd name="connsiteY20" fmla="*/ 229488 h 2315564"/>
              <a:gd name="connsiteX21" fmla="*/ 625475 w 3463925"/>
              <a:gd name="connsiteY21" fmla="*/ 178688 h 2315564"/>
              <a:gd name="connsiteX22" fmla="*/ 673100 w 3463925"/>
              <a:gd name="connsiteY22" fmla="*/ 242188 h 2315564"/>
              <a:gd name="connsiteX23" fmla="*/ 688975 w 3463925"/>
              <a:gd name="connsiteY23" fmla="*/ 553338 h 2315564"/>
              <a:gd name="connsiteX24" fmla="*/ 701675 w 3463925"/>
              <a:gd name="connsiteY24" fmla="*/ 772413 h 2315564"/>
              <a:gd name="connsiteX25" fmla="*/ 717550 w 3463925"/>
              <a:gd name="connsiteY25" fmla="*/ 962913 h 2315564"/>
              <a:gd name="connsiteX26" fmla="*/ 742950 w 3463925"/>
              <a:gd name="connsiteY26" fmla="*/ 908938 h 2315564"/>
              <a:gd name="connsiteX27" fmla="*/ 774700 w 3463925"/>
              <a:gd name="connsiteY27" fmla="*/ 1029588 h 2315564"/>
              <a:gd name="connsiteX28" fmla="*/ 796925 w 3463925"/>
              <a:gd name="connsiteY28" fmla="*/ 1188338 h 2315564"/>
              <a:gd name="connsiteX29" fmla="*/ 806450 w 3463925"/>
              <a:gd name="connsiteY29" fmla="*/ 1401063 h 2315564"/>
              <a:gd name="connsiteX30" fmla="*/ 806450 w 3463925"/>
              <a:gd name="connsiteY30" fmla="*/ 1426463 h 2315564"/>
              <a:gd name="connsiteX31" fmla="*/ 946150 w 3463925"/>
              <a:gd name="connsiteY31" fmla="*/ 1489963 h 2315564"/>
              <a:gd name="connsiteX32" fmla="*/ 936625 w 3463925"/>
              <a:gd name="connsiteY32" fmla="*/ 1515363 h 2315564"/>
              <a:gd name="connsiteX33" fmla="*/ 949325 w 3463925"/>
              <a:gd name="connsiteY33" fmla="*/ 1569338 h 2315564"/>
              <a:gd name="connsiteX34" fmla="*/ 1031875 w 3463925"/>
              <a:gd name="connsiteY34" fmla="*/ 1645538 h 2315564"/>
              <a:gd name="connsiteX35" fmla="*/ 1069975 w 3463925"/>
              <a:gd name="connsiteY35" fmla="*/ 1594738 h 2315564"/>
              <a:gd name="connsiteX36" fmla="*/ 1089025 w 3463925"/>
              <a:gd name="connsiteY36" fmla="*/ 1556638 h 2315564"/>
              <a:gd name="connsiteX37" fmla="*/ 1136650 w 3463925"/>
              <a:gd name="connsiteY37" fmla="*/ 1683638 h 2315564"/>
              <a:gd name="connsiteX38" fmla="*/ 1187450 w 3463925"/>
              <a:gd name="connsiteY38" fmla="*/ 1829688 h 2315564"/>
              <a:gd name="connsiteX39" fmla="*/ 1212850 w 3463925"/>
              <a:gd name="connsiteY39" fmla="*/ 1855088 h 2315564"/>
              <a:gd name="connsiteX40" fmla="*/ 1260475 w 3463925"/>
              <a:gd name="connsiteY40" fmla="*/ 1826513 h 2315564"/>
              <a:gd name="connsiteX41" fmla="*/ 1304925 w 3463925"/>
              <a:gd name="connsiteY41" fmla="*/ 1870963 h 2315564"/>
              <a:gd name="connsiteX42" fmla="*/ 1330325 w 3463925"/>
              <a:gd name="connsiteY42" fmla="*/ 1928113 h 2315564"/>
              <a:gd name="connsiteX43" fmla="*/ 1362075 w 3463925"/>
              <a:gd name="connsiteY43" fmla="*/ 2077338 h 2315564"/>
              <a:gd name="connsiteX44" fmla="*/ 1377950 w 3463925"/>
              <a:gd name="connsiteY44" fmla="*/ 2112263 h 2315564"/>
              <a:gd name="connsiteX45" fmla="*/ 1457325 w 3463925"/>
              <a:gd name="connsiteY45" fmla="*/ 2058288 h 2315564"/>
              <a:gd name="connsiteX46" fmla="*/ 1495425 w 3463925"/>
              <a:gd name="connsiteY46" fmla="*/ 2090038 h 2315564"/>
              <a:gd name="connsiteX47" fmla="*/ 1552575 w 3463925"/>
              <a:gd name="connsiteY47" fmla="*/ 2175763 h 2315564"/>
              <a:gd name="connsiteX48" fmla="*/ 1644650 w 3463925"/>
              <a:gd name="connsiteY48" fmla="*/ 2223388 h 2315564"/>
              <a:gd name="connsiteX49" fmla="*/ 1730375 w 3463925"/>
              <a:gd name="connsiteY49" fmla="*/ 2315463 h 2315564"/>
              <a:gd name="connsiteX50" fmla="*/ 1784350 w 3463925"/>
              <a:gd name="connsiteY50" fmla="*/ 2204338 h 2315564"/>
              <a:gd name="connsiteX51" fmla="*/ 1809750 w 3463925"/>
              <a:gd name="connsiteY51" fmla="*/ 2102738 h 2315564"/>
              <a:gd name="connsiteX52" fmla="*/ 1889125 w 3463925"/>
              <a:gd name="connsiteY52" fmla="*/ 2153538 h 2315564"/>
              <a:gd name="connsiteX53" fmla="*/ 1946275 w 3463925"/>
              <a:gd name="connsiteY53" fmla="*/ 2226563 h 2315564"/>
              <a:gd name="connsiteX54" fmla="*/ 1981200 w 3463925"/>
              <a:gd name="connsiteY54" fmla="*/ 2232913 h 2315564"/>
              <a:gd name="connsiteX55" fmla="*/ 2006600 w 3463925"/>
              <a:gd name="connsiteY55" fmla="*/ 2134488 h 2315564"/>
              <a:gd name="connsiteX56" fmla="*/ 2025650 w 3463925"/>
              <a:gd name="connsiteY56" fmla="*/ 2004313 h 2315564"/>
              <a:gd name="connsiteX57" fmla="*/ 2057400 w 3463925"/>
              <a:gd name="connsiteY57" fmla="*/ 1864613 h 2315564"/>
              <a:gd name="connsiteX58" fmla="*/ 2082800 w 3463925"/>
              <a:gd name="connsiteY58" fmla="*/ 1826513 h 2315564"/>
              <a:gd name="connsiteX59" fmla="*/ 2101850 w 3463925"/>
              <a:gd name="connsiteY59" fmla="*/ 2023363 h 2315564"/>
              <a:gd name="connsiteX60" fmla="*/ 2108200 w 3463925"/>
              <a:gd name="connsiteY60" fmla="*/ 2112263 h 2315564"/>
              <a:gd name="connsiteX61" fmla="*/ 2127250 w 3463925"/>
              <a:gd name="connsiteY61" fmla="*/ 2175763 h 2315564"/>
              <a:gd name="connsiteX62" fmla="*/ 2159000 w 3463925"/>
              <a:gd name="connsiteY62" fmla="*/ 1978913 h 2315564"/>
              <a:gd name="connsiteX63" fmla="*/ 2181225 w 3463925"/>
              <a:gd name="connsiteY63" fmla="*/ 1626488 h 2315564"/>
              <a:gd name="connsiteX64" fmla="*/ 2206625 w 3463925"/>
              <a:gd name="connsiteY64" fmla="*/ 1216913 h 2315564"/>
              <a:gd name="connsiteX65" fmla="*/ 2238375 w 3463925"/>
              <a:gd name="connsiteY65" fmla="*/ 1004188 h 2315564"/>
              <a:gd name="connsiteX66" fmla="*/ 2263775 w 3463925"/>
              <a:gd name="connsiteY66" fmla="*/ 959738 h 2315564"/>
              <a:gd name="connsiteX67" fmla="*/ 2311400 w 3463925"/>
              <a:gd name="connsiteY67" fmla="*/ 1039113 h 2315564"/>
              <a:gd name="connsiteX68" fmla="*/ 2336800 w 3463925"/>
              <a:gd name="connsiteY68" fmla="*/ 715263 h 2315564"/>
              <a:gd name="connsiteX69" fmla="*/ 2362200 w 3463925"/>
              <a:gd name="connsiteY69" fmla="*/ 378713 h 2315564"/>
              <a:gd name="connsiteX70" fmla="*/ 2400300 w 3463925"/>
              <a:gd name="connsiteY70" fmla="*/ 251713 h 2315564"/>
              <a:gd name="connsiteX71" fmla="*/ 2432050 w 3463925"/>
              <a:gd name="connsiteY71" fmla="*/ 102488 h 2315564"/>
              <a:gd name="connsiteX72" fmla="*/ 2451100 w 3463925"/>
              <a:gd name="connsiteY72" fmla="*/ 888 h 2315564"/>
              <a:gd name="connsiteX73" fmla="*/ 2489200 w 3463925"/>
              <a:gd name="connsiteY73" fmla="*/ 159638 h 2315564"/>
              <a:gd name="connsiteX74" fmla="*/ 2520950 w 3463925"/>
              <a:gd name="connsiteY74" fmla="*/ 566038 h 2315564"/>
              <a:gd name="connsiteX75" fmla="*/ 2562225 w 3463925"/>
              <a:gd name="connsiteY75" fmla="*/ 1023238 h 2315564"/>
              <a:gd name="connsiteX76" fmla="*/ 2609850 w 3463925"/>
              <a:gd name="connsiteY76" fmla="*/ 1397888 h 2315564"/>
              <a:gd name="connsiteX77" fmla="*/ 2641600 w 3463925"/>
              <a:gd name="connsiteY77" fmla="*/ 1582038 h 2315564"/>
              <a:gd name="connsiteX78" fmla="*/ 2673350 w 3463925"/>
              <a:gd name="connsiteY78" fmla="*/ 1642363 h 2315564"/>
              <a:gd name="connsiteX79" fmla="*/ 2711450 w 3463925"/>
              <a:gd name="connsiteY79" fmla="*/ 1620138 h 2315564"/>
              <a:gd name="connsiteX80" fmla="*/ 2759075 w 3463925"/>
              <a:gd name="connsiteY80" fmla="*/ 1724913 h 2315564"/>
              <a:gd name="connsiteX81" fmla="*/ 2806700 w 3463925"/>
              <a:gd name="connsiteY81" fmla="*/ 1804288 h 2315564"/>
              <a:gd name="connsiteX82" fmla="*/ 2870200 w 3463925"/>
              <a:gd name="connsiteY82" fmla="*/ 1785238 h 2315564"/>
              <a:gd name="connsiteX83" fmla="*/ 2908300 w 3463925"/>
              <a:gd name="connsiteY83" fmla="*/ 1842388 h 2315564"/>
              <a:gd name="connsiteX84" fmla="*/ 2955925 w 3463925"/>
              <a:gd name="connsiteY84" fmla="*/ 1902713 h 2315564"/>
              <a:gd name="connsiteX85" fmla="*/ 2981325 w 3463925"/>
              <a:gd name="connsiteY85" fmla="*/ 1905888 h 2315564"/>
              <a:gd name="connsiteX86" fmla="*/ 3003550 w 3463925"/>
              <a:gd name="connsiteY86" fmla="*/ 1816988 h 2315564"/>
              <a:gd name="connsiteX87" fmla="*/ 3022600 w 3463925"/>
              <a:gd name="connsiteY87" fmla="*/ 1731263 h 2315564"/>
              <a:gd name="connsiteX88" fmla="*/ 3063875 w 3463925"/>
              <a:gd name="connsiteY88" fmla="*/ 1686813 h 2315564"/>
              <a:gd name="connsiteX89" fmla="*/ 3117850 w 3463925"/>
              <a:gd name="connsiteY89" fmla="*/ 1683638 h 2315564"/>
              <a:gd name="connsiteX90" fmla="*/ 3152775 w 3463925"/>
              <a:gd name="connsiteY90" fmla="*/ 1680463 h 2315564"/>
              <a:gd name="connsiteX91" fmla="*/ 3187700 w 3463925"/>
              <a:gd name="connsiteY91" fmla="*/ 1728088 h 2315564"/>
              <a:gd name="connsiteX92" fmla="*/ 3216275 w 3463925"/>
              <a:gd name="connsiteY92" fmla="*/ 1845563 h 2315564"/>
              <a:gd name="connsiteX93" fmla="*/ 3254375 w 3463925"/>
              <a:gd name="connsiteY93" fmla="*/ 1937638 h 2315564"/>
              <a:gd name="connsiteX94" fmla="*/ 3282950 w 3463925"/>
              <a:gd name="connsiteY94" fmla="*/ 2001138 h 2315564"/>
              <a:gd name="connsiteX95" fmla="*/ 3343275 w 3463925"/>
              <a:gd name="connsiteY95" fmla="*/ 1994788 h 2315564"/>
              <a:gd name="connsiteX96" fmla="*/ 3394075 w 3463925"/>
              <a:gd name="connsiteY96" fmla="*/ 1943988 h 2315564"/>
              <a:gd name="connsiteX97" fmla="*/ 3413125 w 3463925"/>
              <a:gd name="connsiteY97" fmla="*/ 1982088 h 2315564"/>
              <a:gd name="connsiteX98" fmla="*/ 3463925 w 3463925"/>
              <a:gd name="connsiteY98" fmla="*/ 2029713 h 2315564"/>
              <a:gd name="connsiteX0" fmla="*/ 0 w 3463925"/>
              <a:gd name="connsiteY0" fmla="*/ 1242313 h 2315564"/>
              <a:gd name="connsiteX1" fmla="*/ 98425 w 3463925"/>
              <a:gd name="connsiteY1" fmla="*/ 1261363 h 2315564"/>
              <a:gd name="connsiteX2" fmla="*/ 136525 w 3463925"/>
              <a:gd name="connsiteY2" fmla="*/ 1293113 h 2315564"/>
              <a:gd name="connsiteX3" fmla="*/ 152400 w 3463925"/>
              <a:gd name="connsiteY3" fmla="*/ 1318513 h 2315564"/>
              <a:gd name="connsiteX4" fmla="*/ 180975 w 3463925"/>
              <a:gd name="connsiteY4" fmla="*/ 1404238 h 2315564"/>
              <a:gd name="connsiteX5" fmla="*/ 212725 w 3463925"/>
              <a:gd name="connsiteY5" fmla="*/ 1455038 h 2315564"/>
              <a:gd name="connsiteX6" fmla="*/ 257175 w 3463925"/>
              <a:gd name="connsiteY6" fmla="*/ 1493138 h 2315564"/>
              <a:gd name="connsiteX7" fmla="*/ 314325 w 3463925"/>
              <a:gd name="connsiteY7" fmla="*/ 1521713 h 2315564"/>
              <a:gd name="connsiteX8" fmla="*/ 377825 w 3463925"/>
              <a:gd name="connsiteY8" fmla="*/ 1524888 h 2315564"/>
              <a:gd name="connsiteX9" fmla="*/ 434975 w 3463925"/>
              <a:gd name="connsiteY9" fmla="*/ 1483613 h 2315564"/>
              <a:gd name="connsiteX10" fmla="*/ 466725 w 3463925"/>
              <a:gd name="connsiteY10" fmla="*/ 1404238 h 2315564"/>
              <a:gd name="connsiteX11" fmla="*/ 485775 w 3463925"/>
              <a:gd name="connsiteY11" fmla="*/ 1331213 h 2315564"/>
              <a:gd name="connsiteX12" fmla="*/ 504825 w 3463925"/>
              <a:gd name="connsiteY12" fmla="*/ 1201038 h 2315564"/>
              <a:gd name="connsiteX13" fmla="*/ 511175 w 3463925"/>
              <a:gd name="connsiteY13" fmla="*/ 1124838 h 2315564"/>
              <a:gd name="connsiteX14" fmla="*/ 523875 w 3463925"/>
              <a:gd name="connsiteY14" fmla="*/ 1007363 h 2315564"/>
              <a:gd name="connsiteX15" fmla="*/ 533400 w 3463925"/>
              <a:gd name="connsiteY15" fmla="*/ 864488 h 2315564"/>
              <a:gd name="connsiteX16" fmla="*/ 539750 w 3463925"/>
              <a:gd name="connsiteY16" fmla="*/ 753363 h 2315564"/>
              <a:gd name="connsiteX17" fmla="*/ 549275 w 3463925"/>
              <a:gd name="connsiteY17" fmla="*/ 667638 h 2315564"/>
              <a:gd name="connsiteX18" fmla="*/ 558800 w 3463925"/>
              <a:gd name="connsiteY18" fmla="*/ 515238 h 2315564"/>
              <a:gd name="connsiteX19" fmla="*/ 574675 w 3463925"/>
              <a:gd name="connsiteY19" fmla="*/ 334263 h 2315564"/>
              <a:gd name="connsiteX20" fmla="*/ 590550 w 3463925"/>
              <a:gd name="connsiteY20" fmla="*/ 229488 h 2315564"/>
              <a:gd name="connsiteX21" fmla="*/ 625475 w 3463925"/>
              <a:gd name="connsiteY21" fmla="*/ 178688 h 2315564"/>
              <a:gd name="connsiteX22" fmla="*/ 673100 w 3463925"/>
              <a:gd name="connsiteY22" fmla="*/ 242188 h 2315564"/>
              <a:gd name="connsiteX23" fmla="*/ 688975 w 3463925"/>
              <a:gd name="connsiteY23" fmla="*/ 553338 h 2315564"/>
              <a:gd name="connsiteX24" fmla="*/ 701675 w 3463925"/>
              <a:gd name="connsiteY24" fmla="*/ 772413 h 2315564"/>
              <a:gd name="connsiteX25" fmla="*/ 717550 w 3463925"/>
              <a:gd name="connsiteY25" fmla="*/ 962913 h 2315564"/>
              <a:gd name="connsiteX26" fmla="*/ 742950 w 3463925"/>
              <a:gd name="connsiteY26" fmla="*/ 908938 h 2315564"/>
              <a:gd name="connsiteX27" fmla="*/ 774700 w 3463925"/>
              <a:gd name="connsiteY27" fmla="*/ 1029588 h 2315564"/>
              <a:gd name="connsiteX28" fmla="*/ 796925 w 3463925"/>
              <a:gd name="connsiteY28" fmla="*/ 1188338 h 2315564"/>
              <a:gd name="connsiteX29" fmla="*/ 806450 w 3463925"/>
              <a:gd name="connsiteY29" fmla="*/ 1401063 h 2315564"/>
              <a:gd name="connsiteX30" fmla="*/ 806450 w 3463925"/>
              <a:gd name="connsiteY30" fmla="*/ 1426463 h 2315564"/>
              <a:gd name="connsiteX31" fmla="*/ 946150 w 3463925"/>
              <a:gd name="connsiteY31" fmla="*/ 1489963 h 2315564"/>
              <a:gd name="connsiteX32" fmla="*/ 936625 w 3463925"/>
              <a:gd name="connsiteY32" fmla="*/ 1515363 h 2315564"/>
              <a:gd name="connsiteX33" fmla="*/ 949325 w 3463925"/>
              <a:gd name="connsiteY33" fmla="*/ 1569338 h 2315564"/>
              <a:gd name="connsiteX34" fmla="*/ 1031875 w 3463925"/>
              <a:gd name="connsiteY34" fmla="*/ 1645538 h 2315564"/>
              <a:gd name="connsiteX35" fmla="*/ 1069975 w 3463925"/>
              <a:gd name="connsiteY35" fmla="*/ 1594738 h 2315564"/>
              <a:gd name="connsiteX36" fmla="*/ 1089025 w 3463925"/>
              <a:gd name="connsiteY36" fmla="*/ 1556638 h 2315564"/>
              <a:gd name="connsiteX37" fmla="*/ 1136650 w 3463925"/>
              <a:gd name="connsiteY37" fmla="*/ 1683638 h 2315564"/>
              <a:gd name="connsiteX38" fmla="*/ 1187450 w 3463925"/>
              <a:gd name="connsiteY38" fmla="*/ 1829688 h 2315564"/>
              <a:gd name="connsiteX39" fmla="*/ 1212850 w 3463925"/>
              <a:gd name="connsiteY39" fmla="*/ 1855088 h 2315564"/>
              <a:gd name="connsiteX40" fmla="*/ 1260475 w 3463925"/>
              <a:gd name="connsiteY40" fmla="*/ 1826513 h 2315564"/>
              <a:gd name="connsiteX41" fmla="*/ 1304925 w 3463925"/>
              <a:gd name="connsiteY41" fmla="*/ 1870963 h 2315564"/>
              <a:gd name="connsiteX42" fmla="*/ 1330325 w 3463925"/>
              <a:gd name="connsiteY42" fmla="*/ 1928113 h 2315564"/>
              <a:gd name="connsiteX43" fmla="*/ 1362075 w 3463925"/>
              <a:gd name="connsiteY43" fmla="*/ 2077338 h 2315564"/>
              <a:gd name="connsiteX44" fmla="*/ 1377950 w 3463925"/>
              <a:gd name="connsiteY44" fmla="*/ 2112263 h 2315564"/>
              <a:gd name="connsiteX45" fmla="*/ 1457325 w 3463925"/>
              <a:gd name="connsiteY45" fmla="*/ 2058288 h 2315564"/>
              <a:gd name="connsiteX46" fmla="*/ 1495425 w 3463925"/>
              <a:gd name="connsiteY46" fmla="*/ 2090038 h 2315564"/>
              <a:gd name="connsiteX47" fmla="*/ 1552575 w 3463925"/>
              <a:gd name="connsiteY47" fmla="*/ 2175763 h 2315564"/>
              <a:gd name="connsiteX48" fmla="*/ 1644650 w 3463925"/>
              <a:gd name="connsiteY48" fmla="*/ 2223388 h 2315564"/>
              <a:gd name="connsiteX49" fmla="*/ 1730375 w 3463925"/>
              <a:gd name="connsiteY49" fmla="*/ 2315463 h 2315564"/>
              <a:gd name="connsiteX50" fmla="*/ 1784350 w 3463925"/>
              <a:gd name="connsiteY50" fmla="*/ 2204338 h 2315564"/>
              <a:gd name="connsiteX51" fmla="*/ 1809750 w 3463925"/>
              <a:gd name="connsiteY51" fmla="*/ 2102738 h 2315564"/>
              <a:gd name="connsiteX52" fmla="*/ 1889125 w 3463925"/>
              <a:gd name="connsiteY52" fmla="*/ 2153538 h 2315564"/>
              <a:gd name="connsiteX53" fmla="*/ 1946275 w 3463925"/>
              <a:gd name="connsiteY53" fmla="*/ 2226563 h 2315564"/>
              <a:gd name="connsiteX54" fmla="*/ 1981200 w 3463925"/>
              <a:gd name="connsiteY54" fmla="*/ 2232913 h 2315564"/>
              <a:gd name="connsiteX55" fmla="*/ 2006600 w 3463925"/>
              <a:gd name="connsiteY55" fmla="*/ 2134488 h 2315564"/>
              <a:gd name="connsiteX56" fmla="*/ 2025650 w 3463925"/>
              <a:gd name="connsiteY56" fmla="*/ 2004313 h 2315564"/>
              <a:gd name="connsiteX57" fmla="*/ 2057400 w 3463925"/>
              <a:gd name="connsiteY57" fmla="*/ 1864613 h 2315564"/>
              <a:gd name="connsiteX58" fmla="*/ 2082800 w 3463925"/>
              <a:gd name="connsiteY58" fmla="*/ 1826513 h 2315564"/>
              <a:gd name="connsiteX59" fmla="*/ 2101850 w 3463925"/>
              <a:gd name="connsiteY59" fmla="*/ 2023363 h 2315564"/>
              <a:gd name="connsiteX60" fmla="*/ 2108200 w 3463925"/>
              <a:gd name="connsiteY60" fmla="*/ 2112263 h 2315564"/>
              <a:gd name="connsiteX61" fmla="*/ 2127250 w 3463925"/>
              <a:gd name="connsiteY61" fmla="*/ 2175763 h 2315564"/>
              <a:gd name="connsiteX62" fmla="*/ 2159000 w 3463925"/>
              <a:gd name="connsiteY62" fmla="*/ 1978913 h 2315564"/>
              <a:gd name="connsiteX63" fmla="*/ 2181225 w 3463925"/>
              <a:gd name="connsiteY63" fmla="*/ 1626488 h 2315564"/>
              <a:gd name="connsiteX64" fmla="*/ 2206625 w 3463925"/>
              <a:gd name="connsiteY64" fmla="*/ 1216913 h 2315564"/>
              <a:gd name="connsiteX65" fmla="*/ 2238375 w 3463925"/>
              <a:gd name="connsiteY65" fmla="*/ 1004188 h 2315564"/>
              <a:gd name="connsiteX66" fmla="*/ 2263775 w 3463925"/>
              <a:gd name="connsiteY66" fmla="*/ 959738 h 2315564"/>
              <a:gd name="connsiteX67" fmla="*/ 2311400 w 3463925"/>
              <a:gd name="connsiteY67" fmla="*/ 1039113 h 2315564"/>
              <a:gd name="connsiteX68" fmla="*/ 2336800 w 3463925"/>
              <a:gd name="connsiteY68" fmla="*/ 715263 h 2315564"/>
              <a:gd name="connsiteX69" fmla="*/ 2362200 w 3463925"/>
              <a:gd name="connsiteY69" fmla="*/ 378713 h 2315564"/>
              <a:gd name="connsiteX70" fmla="*/ 2400300 w 3463925"/>
              <a:gd name="connsiteY70" fmla="*/ 251713 h 2315564"/>
              <a:gd name="connsiteX71" fmla="*/ 2432050 w 3463925"/>
              <a:gd name="connsiteY71" fmla="*/ 102488 h 2315564"/>
              <a:gd name="connsiteX72" fmla="*/ 2451100 w 3463925"/>
              <a:gd name="connsiteY72" fmla="*/ 888 h 2315564"/>
              <a:gd name="connsiteX73" fmla="*/ 2489200 w 3463925"/>
              <a:gd name="connsiteY73" fmla="*/ 159638 h 2315564"/>
              <a:gd name="connsiteX74" fmla="*/ 2520950 w 3463925"/>
              <a:gd name="connsiteY74" fmla="*/ 566038 h 2315564"/>
              <a:gd name="connsiteX75" fmla="*/ 2562225 w 3463925"/>
              <a:gd name="connsiteY75" fmla="*/ 1023238 h 2315564"/>
              <a:gd name="connsiteX76" fmla="*/ 2609850 w 3463925"/>
              <a:gd name="connsiteY76" fmla="*/ 1397888 h 2315564"/>
              <a:gd name="connsiteX77" fmla="*/ 2641600 w 3463925"/>
              <a:gd name="connsiteY77" fmla="*/ 1582038 h 2315564"/>
              <a:gd name="connsiteX78" fmla="*/ 2673350 w 3463925"/>
              <a:gd name="connsiteY78" fmla="*/ 1642363 h 2315564"/>
              <a:gd name="connsiteX79" fmla="*/ 2711450 w 3463925"/>
              <a:gd name="connsiteY79" fmla="*/ 1620138 h 2315564"/>
              <a:gd name="connsiteX80" fmla="*/ 2759075 w 3463925"/>
              <a:gd name="connsiteY80" fmla="*/ 1724913 h 2315564"/>
              <a:gd name="connsiteX81" fmla="*/ 2809875 w 3463925"/>
              <a:gd name="connsiteY81" fmla="*/ 1807463 h 2315564"/>
              <a:gd name="connsiteX82" fmla="*/ 2870200 w 3463925"/>
              <a:gd name="connsiteY82" fmla="*/ 1785238 h 2315564"/>
              <a:gd name="connsiteX83" fmla="*/ 2908300 w 3463925"/>
              <a:gd name="connsiteY83" fmla="*/ 1842388 h 2315564"/>
              <a:gd name="connsiteX84" fmla="*/ 2955925 w 3463925"/>
              <a:gd name="connsiteY84" fmla="*/ 1902713 h 2315564"/>
              <a:gd name="connsiteX85" fmla="*/ 2981325 w 3463925"/>
              <a:gd name="connsiteY85" fmla="*/ 1905888 h 2315564"/>
              <a:gd name="connsiteX86" fmla="*/ 3003550 w 3463925"/>
              <a:gd name="connsiteY86" fmla="*/ 1816988 h 2315564"/>
              <a:gd name="connsiteX87" fmla="*/ 3022600 w 3463925"/>
              <a:gd name="connsiteY87" fmla="*/ 1731263 h 2315564"/>
              <a:gd name="connsiteX88" fmla="*/ 3063875 w 3463925"/>
              <a:gd name="connsiteY88" fmla="*/ 1686813 h 2315564"/>
              <a:gd name="connsiteX89" fmla="*/ 3117850 w 3463925"/>
              <a:gd name="connsiteY89" fmla="*/ 1683638 h 2315564"/>
              <a:gd name="connsiteX90" fmla="*/ 3152775 w 3463925"/>
              <a:gd name="connsiteY90" fmla="*/ 1680463 h 2315564"/>
              <a:gd name="connsiteX91" fmla="*/ 3187700 w 3463925"/>
              <a:gd name="connsiteY91" fmla="*/ 1728088 h 2315564"/>
              <a:gd name="connsiteX92" fmla="*/ 3216275 w 3463925"/>
              <a:gd name="connsiteY92" fmla="*/ 1845563 h 2315564"/>
              <a:gd name="connsiteX93" fmla="*/ 3254375 w 3463925"/>
              <a:gd name="connsiteY93" fmla="*/ 1937638 h 2315564"/>
              <a:gd name="connsiteX94" fmla="*/ 3282950 w 3463925"/>
              <a:gd name="connsiteY94" fmla="*/ 2001138 h 2315564"/>
              <a:gd name="connsiteX95" fmla="*/ 3343275 w 3463925"/>
              <a:gd name="connsiteY95" fmla="*/ 1994788 h 2315564"/>
              <a:gd name="connsiteX96" fmla="*/ 3394075 w 3463925"/>
              <a:gd name="connsiteY96" fmla="*/ 1943988 h 2315564"/>
              <a:gd name="connsiteX97" fmla="*/ 3413125 w 3463925"/>
              <a:gd name="connsiteY97" fmla="*/ 1982088 h 2315564"/>
              <a:gd name="connsiteX98" fmla="*/ 3463925 w 3463925"/>
              <a:gd name="connsiteY98" fmla="*/ 2029713 h 2315564"/>
              <a:gd name="connsiteX0" fmla="*/ 0 w 3463925"/>
              <a:gd name="connsiteY0" fmla="*/ 1242313 h 2315564"/>
              <a:gd name="connsiteX1" fmla="*/ 98425 w 3463925"/>
              <a:gd name="connsiteY1" fmla="*/ 1261363 h 2315564"/>
              <a:gd name="connsiteX2" fmla="*/ 136525 w 3463925"/>
              <a:gd name="connsiteY2" fmla="*/ 1293113 h 2315564"/>
              <a:gd name="connsiteX3" fmla="*/ 152400 w 3463925"/>
              <a:gd name="connsiteY3" fmla="*/ 1318513 h 2315564"/>
              <a:gd name="connsiteX4" fmla="*/ 180975 w 3463925"/>
              <a:gd name="connsiteY4" fmla="*/ 1404238 h 2315564"/>
              <a:gd name="connsiteX5" fmla="*/ 212725 w 3463925"/>
              <a:gd name="connsiteY5" fmla="*/ 1455038 h 2315564"/>
              <a:gd name="connsiteX6" fmla="*/ 257175 w 3463925"/>
              <a:gd name="connsiteY6" fmla="*/ 1493138 h 2315564"/>
              <a:gd name="connsiteX7" fmla="*/ 314325 w 3463925"/>
              <a:gd name="connsiteY7" fmla="*/ 1521713 h 2315564"/>
              <a:gd name="connsiteX8" fmla="*/ 377825 w 3463925"/>
              <a:gd name="connsiteY8" fmla="*/ 1524888 h 2315564"/>
              <a:gd name="connsiteX9" fmla="*/ 434975 w 3463925"/>
              <a:gd name="connsiteY9" fmla="*/ 1483613 h 2315564"/>
              <a:gd name="connsiteX10" fmla="*/ 466725 w 3463925"/>
              <a:gd name="connsiteY10" fmla="*/ 1404238 h 2315564"/>
              <a:gd name="connsiteX11" fmla="*/ 485775 w 3463925"/>
              <a:gd name="connsiteY11" fmla="*/ 1331213 h 2315564"/>
              <a:gd name="connsiteX12" fmla="*/ 504825 w 3463925"/>
              <a:gd name="connsiteY12" fmla="*/ 1201038 h 2315564"/>
              <a:gd name="connsiteX13" fmla="*/ 511175 w 3463925"/>
              <a:gd name="connsiteY13" fmla="*/ 1124838 h 2315564"/>
              <a:gd name="connsiteX14" fmla="*/ 523875 w 3463925"/>
              <a:gd name="connsiteY14" fmla="*/ 1007363 h 2315564"/>
              <a:gd name="connsiteX15" fmla="*/ 533400 w 3463925"/>
              <a:gd name="connsiteY15" fmla="*/ 864488 h 2315564"/>
              <a:gd name="connsiteX16" fmla="*/ 539750 w 3463925"/>
              <a:gd name="connsiteY16" fmla="*/ 753363 h 2315564"/>
              <a:gd name="connsiteX17" fmla="*/ 549275 w 3463925"/>
              <a:gd name="connsiteY17" fmla="*/ 667638 h 2315564"/>
              <a:gd name="connsiteX18" fmla="*/ 558800 w 3463925"/>
              <a:gd name="connsiteY18" fmla="*/ 515238 h 2315564"/>
              <a:gd name="connsiteX19" fmla="*/ 574675 w 3463925"/>
              <a:gd name="connsiteY19" fmla="*/ 334263 h 2315564"/>
              <a:gd name="connsiteX20" fmla="*/ 590550 w 3463925"/>
              <a:gd name="connsiteY20" fmla="*/ 229488 h 2315564"/>
              <a:gd name="connsiteX21" fmla="*/ 625475 w 3463925"/>
              <a:gd name="connsiteY21" fmla="*/ 178688 h 2315564"/>
              <a:gd name="connsiteX22" fmla="*/ 673100 w 3463925"/>
              <a:gd name="connsiteY22" fmla="*/ 242188 h 2315564"/>
              <a:gd name="connsiteX23" fmla="*/ 688975 w 3463925"/>
              <a:gd name="connsiteY23" fmla="*/ 553338 h 2315564"/>
              <a:gd name="connsiteX24" fmla="*/ 701675 w 3463925"/>
              <a:gd name="connsiteY24" fmla="*/ 772413 h 2315564"/>
              <a:gd name="connsiteX25" fmla="*/ 717550 w 3463925"/>
              <a:gd name="connsiteY25" fmla="*/ 962913 h 2315564"/>
              <a:gd name="connsiteX26" fmla="*/ 742950 w 3463925"/>
              <a:gd name="connsiteY26" fmla="*/ 908938 h 2315564"/>
              <a:gd name="connsiteX27" fmla="*/ 774700 w 3463925"/>
              <a:gd name="connsiteY27" fmla="*/ 1029588 h 2315564"/>
              <a:gd name="connsiteX28" fmla="*/ 796925 w 3463925"/>
              <a:gd name="connsiteY28" fmla="*/ 1188338 h 2315564"/>
              <a:gd name="connsiteX29" fmla="*/ 806450 w 3463925"/>
              <a:gd name="connsiteY29" fmla="*/ 1401063 h 2315564"/>
              <a:gd name="connsiteX30" fmla="*/ 806450 w 3463925"/>
              <a:gd name="connsiteY30" fmla="*/ 1426463 h 2315564"/>
              <a:gd name="connsiteX31" fmla="*/ 946150 w 3463925"/>
              <a:gd name="connsiteY31" fmla="*/ 1489963 h 2315564"/>
              <a:gd name="connsiteX32" fmla="*/ 936625 w 3463925"/>
              <a:gd name="connsiteY32" fmla="*/ 1515363 h 2315564"/>
              <a:gd name="connsiteX33" fmla="*/ 949325 w 3463925"/>
              <a:gd name="connsiteY33" fmla="*/ 1569338 h 2315564"/>
              <a:gd name="connsiteX34" fmla="*/ 1031875 w 3463925"/>
              <a:gd name="connsiteY34" fmla="*/ 1645538 h 2315564"/>
              <a:gd name="connsiteX35" fmla="*/ 1069975 w 3463925"/>
              <a:gd name="connsiteY35" fmla="*/ 1594738 h 2315564"/>
              <a:gd name="connsiteX36" fmla="*/ 1089025 w 3463925"/>
              <a:gd name="connsiteY36" fmla="*/ 1556638 h 2315564"/>
              <a:gd name="connsiteX37" fmla="*/ 1136650 w 3463925"/>
              <a:gd name="connsiteY37" fmla="*/ 1683638 h 2315564"/>
              <a:gd name="connsiteX38" fmla="*/ 1187450 w 3463925"/>
              <a:gd name="connsiteY38" fmla="*/ 1829688 h 2315564"/>
              <a:gd name="connsiteX39" fmla="*/ 1212850 w 3463925"/>
              <a:gd name="connsiteY39" fmla="*/ 1855088 h 2315564"/>
              <a:gd name="connsiteX40" fmla="*/ 1260475 w 3463925"/>
              <a:gd name="connsiteY40" fmla="*/ 1826513 h 2315564"/>
              <a:gd name="connsiteX41" fmla="*/ 1304925 w 3463925"/>
              <a:gd name="connsiteY41" fmla="*/ 1870963 h 2315564"/>
              <a:gd name="connsiteX42" fmla="*/ 1330325 w 3463925"/>
              <a:gd name="connsiteY42" fmla="*/ 1928113 h 2315564"/>
              <a:gd name="connsiteX43" fmla="*/ 1362075 w 3463925"/>
              <a:gd name="connsiteY43" fmla="*/ 2077338 h 2315564"/>
              <a:gd name="connsiteX44" fmla="*/ 1377950 w 3463925"/>
              <a:gd name="connsiteY44" fmla="*/ 2112263 h 2315564"/>
              <a:gd name="connsiteX45" fmla="*/ 1457325 w 3463925"/>
              <a:gd name="connsiteY45" fmla="*/ 2058288 h 2315564"/>
              <a:gd name="connsiteX46" fmla="*/ 1495425 w 3463925"/>
              <a:gd name="connsiteY46" fmla="*/ 2090038 h 2315564"/>
              <a:gd name="connsiteX47" fmla="*/ 1552575 w 3463925"/>
              <a:gd name="connsiteY47" fmla="*/ 2175763 h 2315564"/>
              <a:gd name="connsiteX48" fmla="*/ 1644650 w 3463925"/>
              <a:gd name="connsiteY48" fmla="*/ 2223388 h 2315564"/>
              <a:gd name="connsiteX49" fmla="*/ 1730375 w 3463925"/>
              <a:gd name="connsiteY49" fmla="*/ 2315463 h 2315564"/>
              <a:gd name="connsiteX50" fmla="*/ 1784350 w 3463925"/>
              <a:gd name="connsiteY50" fmla="*/ 2204338 h 2315564"/>
              <a:gd name="connsiteX51" fmla="*/ 1809750 w 3463925"/>
              <a:gd name="connsiteY51" fmla="*/ 2102738 h 2315564"/>
              <a:gd name="connsiteX52" fmla="*/ 1889125 w 3463925"/>
              <a:gd name="connsiteY52" fmla="*/ 2153538 h 2315564"/>
              <a:gd name="connsiteX53" fmla="*/ 1946275 w 3463925"/>
              <a:gd name="connsiteY53" fmla="*/ 2226563 h 2315564"/>
              <a:gd name="connsiteX54" fmla="*/ 1981200 w 3463925"/>
              <a:gd name="connsiteY54" fmla="*/ 2232913 h 2315564"/>
              <a:gd name="connsiteX55" fmla="*/ 2006600 w 3463925"/>
              <a:gd name="connsiteY55" fmla="*/ 2134488 h 2315564"/>
              <a:gd name="connsiteX56" fmla="*/ 2025650 w 3463925"/>
              <a:gd name="connsiteY56" fmla="*/ 2004313 h 2315564"/>
              <a:gd name="connsiteX57" fmla="*/ 2057400 w 3463925"/>
              <a:gd name="connsiteY57" fmla="*/ 1864613 h 2315564"/>
              <a:gd name="connsiteX58" fmla="*/ 2082800 w 3463925"/>
              <a:gd name="connsiteY58" fmla="*/ 1826513 h 2315564"/>
              <a:gd name="connsiteX59" fmla="*/ 2101850 w 3463925"/>
              <a:gd name="connsiteY59" fmla="*/ 2023363 h 2315564"/>
              <a:gd name="connsiteX60" fmla="*/ 2108200 w 3463925"/>
              <a:gd name="connsiteY60" fmla="*/ 2112263 h 2315564"/>
              <a:gd name="connsiteX61" fmla="*/ 2127250 w 3463925"/>
              <a:gd name="connsiteY61" fmla="*/ 2175763 h 2315564"/>
              <a:gd name="connsiteX62" fmla="*/ 2159000 w 3463925"/>
              <a:gd name="connsiteY62" fmla="*/ 1978913 h 2315564"/>
              <a:gd name="connsiteX63" fmla="*/ 2181225 w 3463925"/>
              <a:gd name="connsiteY63" fmla="*/ 1626488 h 2315564"/>
              <a:gd name="connsiteX64" fmla="*/ 2206625 w 3463925"/>
              <a:gd name="connsiteY64" fmla="*/ 1216913 h 2315564"/>
              <a:gd name="connsiteX65" fmla="*/ 2238375 w 3463925"/>
              <a:gd name="connsiteY65" fmla="*/ 1004188 h 2315564"/>
              <a:gd name="connsiteX66" fmla="*/ 2263775 w 3463925"/>
              <a:gd name="connsiteY66" fmla="*/ 959738 h 2315564"/>
              <a:gd name="connsiteX67" fmla="*/ 2311400 w 3463925"/>
              <a:gd name="connsiteY67" fmla="*/ 1039113 h 2315564"/>
              <a:gd name="connsiteX68" fmla="*/ 2336800 w 3463925"/>
              <a:gd name="connsiteY68" fmla="*/ 715263 h 2315564"/>
              <a:gd name="connsiteX69" fmla="*/ 2362200 w 3463925"/>
              <a:gd name="connsiteY69" fmla="*/ 378713 h 2315564"/>
              <a:gd name="connsiteX70" fmla="*/ 2400300 w 3463925"/>
              <a:gd name="connsiteY70" fmla="*/ 251713 h 2315564"/>
              <a:gd name="connsiteX71" fmla="*/ 2432050 w 3463925"/>
              <a:gd name="connsiteY71" fmla="*/ 102488 h 2315564"/>
              <a:gd name="connsiteX72" fmla="*/ 2451100 w 3463925"/>
              <a:gd name="connsiteY72" fmla="*/ 888 h 2315564"/>
              <a:gd name="connsiteX73" fmla="*/ 2489200 w 3463925"/>
              <a:gd name="connsiteY73" fmla="*/ 159638 h 2315564"/>
              <a:gd name="connsiteX74" fmla="*/ 2520950 w 3463925"/>
              <a:gd name="connsiteY74" fmla="*/ 566038 h 2315564"/>
              <a:gd name="connsiteX75" fmla="*/ 2562225 w 3463925"/>
              <a:gd name="connsiteY75" fmla="*/ 1023238 h 2315564"/>
              <a:gd name="connsiteX76" fmla="*/ 2609850 w 3463925"/>
              <a:gd name="connsiteY76" fmla="*/ 1397888 h 2315564"/>
              <a:gd name="connsiteX77" fmla="*/ 2641600 w 3463925"/>
              <a:gd name="connsiteY77" fmla="*/ 1582038 h 2315564"/>
              <a:gd name="connsiteX78" fmla="*/ 2673350 w 3463925"/>
              <a:gd name="connsiteY78" fmla="*/ 1642363 h 2315564"/>
              <a:gd name="connsiteX79" fmla="*/ 2711450 w 3463925"/>
              <a:gd name="connsiteY79" fmla="*/ 1620138 h 2315564"/>
              <a:gd name="connsiteX80" fmla="*/ 2759075 w 3463925"/>
              <a:gd name="connsiteY80" fmla="*/ 1724913 h 2315564"/>
              <a:gd name="connsiteX81" fmla="*/ 2809875 w 3463925"/>
              <a:gd name="connsiteY81" fmla="*/ 1807463 h 2315564"/>
              <a:gd name="connsiteX82" fmla="*/ 2863850 w 3463925"/>
              <a:gd name="connsiteY82" fmla="*/ 1788413 h 2315564"/>
              <a:gd name="connsiteX83" fmla="*/ 2908300 w 3463925"/>
              <a:gd name="connsiteY83" fmla="*/ 1842388 h 2315564"/>
              <a:gd name="connsiteX84" fmla="*/ 2955925 w 3463925"/>
              <a:gd name="connsiteY84" fmla="*/ 1902713 h 2315564"/>
              <a:gd name="connsiteX85" fmla="*/ 2981325 w 3463925"/>
              <a:gd name="connsiteY85" fmla="*/ 1905888 h 2315564"/>
              <a:gd name="connsiteX86" fmla="*/ 3003550 w 3463925"/>
              <a:gd name="connsiteY86" fmla="*/ 1816988 h 2315564"/>
              <a:gd name="connsiteX87" fmla="*/ 3022600 w 3463925"/>
              <a:gd name="connsiteY87" fmla="*/ 1731263 h 2315564"/>
              <a:gd name="connsiteX88" fmla="*/ 3063875 w 3463925"/>
              <a:gd name="connsiteY88" fmla="*/ 1686813 h 2315564"/>
              <a:gd name="connsiteX89" fmla="*/ 3117850 w 3463925"/>
              <a:gd name="connsiteY89" fmla="*/ 1683638 h 2315564"/>
              <a:gd name="connsiteX90" fmla="*/ 3152775 w 3463925"/>
              <a:gd name="connsiteY90" fmla="*/ 1680463 h 2315564"/>
              <a:gd name="connsiteX91" fmla="*/ 3187700 w 3463925"/>
              <a:gd name="connsiteY91" fmla="*/ 1728088 h 2315564"/>
              <a:gd name="connsiteX92" fmla="*/ 3216275 w 3463925"/>
              <a:gd name="connsiteY92" fmla="*/ 1845563 h 2315564"/>
              <a:gd name="connsiteX93" fmla="*/ 3254375 w 3463925"/>
              <a:gd name="connsiteY93" fmla="*/ 1937638 h 2315564"/>
              <a:gd name="connsiteX94" fmla="*/ 3282950 w 3463925"/>
              <a:gd name="connsiteY94" fmla="*/ 2001138 h 2315564"/>
              <a:gd name="connsiteX95" fmla="*/ 3343275 w 3463925"/>
              <a:gd name="connsiteY95" fmla="*/ 1994788 h 2315564"/>
              <a:gd name="connsiteX96" fmla="*/ 3394075 w 3463925"/>
              <a:gd name="connsiteY96" fmla="*/ 1943988 h 2315564"/>
              <a:gd name="connsiteX97" fmla="*/ 3413125 w 3463925"/>
              <a:gd name="connsiteY97" fmla="*/ 1982088 h 2315564"/>
              <a:gd name="connsiteX98" fmla="*/ 3463925 w 3463925"/>
              <a:gd name="connsiteY98" fmla="*/ 2029713 h 2315564"/>
              <a:gd name="connsiteX0" fmla="*/ 0 w 3463925"/>
              <a:gd name="connsiteY0" fmla="*/ 1242313 h 2315564"/>
              <a:gd name="connsiteX1" fmla="*/ 98425 w 3463925"/>
              <a:gd name="connsiteY1" fmla="*/ 1261363 h 2315564"/>
              <a:gd name="connsiteX2" fmla="*/ 136525 w 3463925"/>
              <a:gd name="connsiteY2" fmla="*/ 1293113 h 2315564"/>
              <a:gd name="connsiteX3" fmla="*/ 152400 w 3463925"/>
              <a:gd name="connsiteY3" fmla="*/ 1318513 h 2315564"/>
              <a:gd name="connsiteX4" fmla="*/ 180975 w 3463925"/>
              <a:gd name="connsiteY4" fmla="*/ 1404238 h 2315564"/>
              <a:gd name="connsiteX5" fmla="*/ 212725 w 3463925"/>
              <a:gd name="connsiteY5" fmla="*/ 1455038 h 2315564"/>
              <a:gd name="connsiteX6" fmla="*/ 257175 w 3463925"/>
              <a:gd name="connsiteY6" fmla="*/ 1493138 h 2315564"/>
              <a:gd name="connsiteX7" fmla="*/ 314325 w 3463925"/>
              <a:gd name="connsiteY7" fmla="*/ 1521713 h 2315564"/>
              <a:gd name="connsiteX8" fmla="*/ 377825 w 3463925"/>
              <a:gd name="connsiteY8" fmla="*/ 1524888 h 2315564"/>
              <a:gd name="connsiteX9" fmla="*/ 434975 w 3463925"/>
              <a:gd name="connsiteY9" fmla="*/ 1483613 h 2315564"/>
              <a:gd name="connsiteX10" fmla="*/ 466725 w 3463925"/>
              <a:gd name="connsiteY10" fmla="*/ 1404238 h 2315564"/>
              <a:gd name="connsiteX11" fmla="*/ 485775 w 3463925"/>
              <a:gd name="connsiteY11" fmla="*/ 1331213 h 2315564"/>
              <a:gd name="connsiteX12" fmla="*/ 504825 w 3463925"/>
              <a:gd name="connsiteY12" fmla="*/ 1201038 h 2315564"/>
              <a:gd name="connsiteX13" fmla="*/ 511175 w 3463925"/>
              <a:gd name="connsiteY13" fmla="*/ 1124838 h 2315564"/>
              <a:gd name="connsiteX14" fmla="*/ 523875 w 3463925"/>
              <a:gd name="connsiteY14" fmla="*/ 1007363 h 2315564"/>
              <a:gd name="connsiteX15" fmla="*/ 533400 w 3463925"/>
              <a:gd name="connsiteY15" fmla="*/ 864488 h 2315564"/>
              <a:gd name="connsiteX16" fmla="*/ 539750 w 3463925"/>
              <a:gd name="connsiteY16" fmla="*/ 753363 h 2315564"/>
              <a:gd name="connsiteX17" fmla="*/ 549275 w 3463925"/>
              <a:gd name="connsiteY17" fmla="*/ 667638 h 2315564"/>
              <a:gd name="connsiteX18" fmla="*/ 558800 w 3463925"/>
              <a:gd name="connsiteY18" fmla="*/ 515238 h 2315564"/>
              <a:gd name="connsiteX19" fmla="*/ 574675 w 3463925"/>
              <a:gd name="connsiteY19" fmla="*/ 334263 h 2315564"/>
              <a:gd name="connsiteX20" fmla="*/ 590550 w 3463925"/>
              <a:gd name="connsiteY20" fmla="*/ 229488 h 2315564"/>
              <a:gd name="connsiteX21" fmla="*/ 625475 w 3463925"/>
              <a:gd name="connsiteY21" fmla="*/ 178688 h 2315564"/>
              <a:gd name="connsiteX22" fmla="*/ 673100 w 3463925"/>
              <a:gd name="connsiteY22" fmla="*/ 242188 h 2315564"/>
              <a:gd name="connsiteX23" fmla="*/ 688975 w 3463925"/>
              <a:gd name="connsiteY23" fmla="*/ 553338 h 2315564"/>
              <a:gd name="connsiteX24" fmla="*/ 701675 w 3463925"/>
              <a:gd name="connsiteY24" fmla="*/ 772413 h 2315564"/>
              <a:gd name="connsiteX25" fmla="*/ 717550 w 3463925"/>
              <a:gd name="connsiteY25" fmla="*/ 962913 h 2315564"/>
              <a:gd name="connsiteX26" fmla="*/ 742950 w 3463925"/>
              <a:gd name="connsiteY26" fmla="*/ 908938 h 2315564"/>
              <a:gd name="connsiteX27" fmla="*/ 774700 w 3463925"/>
              <a:gd name="connsiteY27" fmla="*/ 1029588 h 2315564"/>
              <a:gd name="connsiteX28" fmla="*/ 796925 w 3463925"/>
              <a:gd name="connsiteY28" fmla="*/ 1188338 h 2315564"/>
              <a:gd name="connsiteX29" fmla="*/ 806450 w 3463925"/>
              <a:gd name="connsiteY29" fmla="*/ 1401063 h 2315564"/>
              <a:gd name="connsiteX30" fmla="*/ 822325 w 3463925"/>
              <a:gd name="connsiteY30" fmla="*/ 1439163 h 2315564"/>
              <a:gd name="connsiteX31" fmla="*/ 946150 w 3463925"/>
              <a:gd name="connsiteY31" fmla="*/ 1489963 h 2315564"/>
              <a:gd name="connsiteX32" fmla="*/ 936625 w 3463925"/>
              <a:gd name="connsiteY32" fmla="*/ 1515363 h 2315564"/>
              <a:gd name="connsiteX33" fmla="*/ 949325 w 3463925"/>
              <a:gd name="connsiteY33" fmla="*/ 1569338 h 2315564"/>
              <a:gd name="connsiteX34" fmla="*/ 1031875 w 3463925"/>
              <a:gd name="connsiteY34" fmla="*/ 1645538 h 2315564"/>
              <a:gd name="connsiteX35" fmla="*/ 1069975 w 3463925"/>
              <a:gd name="connsiteY35" fmla="*/ 1594738 h 2315564"/>
              <a:gd name="connsiteX36" fmla="*/ 1089025 w 3463925"/>
              <a:gd name="connsiteY36" fmla="*/ 1556638 h 2315564"/>
              <a:gd name="connsiteX37" fmla="*/ 1136650 w 3463925"/>
              <a:gd name="connsiteY37" fmla="*/ 1683638 h 2315564"/>
              <a:gd name="connsiteX38" fmla="*/ 1187450 w 3463925"/>
              <a:gd name="connsiteY38" fmla="*/ 1829688 h 2315564"/>
              <a:gd name="connsiteX39" fmla="*/ 1212850 w 3463925"/>
              <a:gd name="connsiteY39" fmla="*/ 1855088 h 2315564"/>
              <a:gd name="connsiteX40" fmla="*/ 1260475 w 3463925"/>
              <a:gd name="connsiteY40" fmla="*/ 1826513 h 2315564"/>
              <a:gd name="connsiteX41" fmla="*/ 1304925 w 3463925"/>
              <a:gd name="connsiteY41" fmla="*/ 1870963 h 2315564"/>
              <a:gd name="connsiteX42" fmla="*/ 1330325 w 3463925"/>
              <a:gd name="connsiteY42" fmla="*/ 1928113 h 2315564"/>
              <a:gd name="connsiteX43" fmla="*/ 1362075 w 3463925"/>
              <a:gd name="connsiteY43" fmla="*/ 2077338 h 2315564"/>
              <a:gd name="connsiteX44" fmla="*/ 1377950 w 3463925"/>
              <a:gd name="connsiteY44" fmla="*/ 2112263 h 2315564"/>
              <a:gd name="connsiteX45" fmla="*/ 1457325 w 3463925"/>
              <a:gd name="connsiteY45" fmla="*/ 2058288 h 2315564"/>
              <a:gd name="connsiteX46" fmla="*/ 1495425 w 3463925"/>
              <a:gd name="connsiteY46" fmla="*/ 2090038 h 2315564"/>
              <a:gd name="connsiteX47" fmla="*/ 1552575 w 3463925"/>
              <a:gd name="connsiteY47" fmla="*/ 2175763 h 2315564"/>
              <a:gd name="connsiteX48" fmla="*/ 1644650 w 3463925"/>
              <a:gd name="connsiteY48" fmla="*/ 2223388 h 2315564"/>
              <a:gd name="connsiteX49" fmla="*/ 1730375 w 3463925"/>
              <a:gd name="connsiteY49" fmla="*/ 2315463 h 2315564"/>
              <a:gd name="connsiteX50" fmla="*/ 1784350 w 3463925"/>
              <a:gd name="connsiteY50" fmla="*/ 2204338 h 2315564"/>
              <a:gd name="connsiteX51" fmla="*/ 1809750 w 3463925"/>
              <a:gd name="connsiteY51" fmla="*/ 2102738 h 2315564"/>
              <a:gd name="connsiteX52" fmla="*/ 1889125 w 3463925"/>
              <a:gd name="connsiteY52" fmla="*/ 2153538 h 2315564"/>
              <a:gd name="connsiteX53" fmla="*/ 1946275 w 3463925"/>
              <a:gd name="connsiteY53" fmla="*/ 2226563 h 2315564"/>
              <a:gd name="connsiteX54" fmla="*/ 1981200 w 3463925"/>
              <a:gd name="connsiteY54" fmla="*/ 2232913 h 2315564"/>
              <a:gd name="connsiteX55" fmla="*/ 2006600 w 3463925"/>
              <a:gd name="connsiteY55" fmla="*/ 2134488 h 2315564"/>
              <a:gd name="connsiteX56" fmla="*/ 2025650 w 3463925"/>
              <a:gd name="connsiteY56" fmla="*/ 2004313 h 2315564"/>
              <a:gd name="connsiteX57" fmla="*/ 2057400 w 3463925"/>
              <a:gd name="connsiteY57" fmla="*/ 1864613 h 2315564"/>
              <a:gd name="connsiteX58" fmla="*/ 2082800 w 3463925"/>
              <a:gd name="connsiteY58" fmla="*/ 1826513 h 2315564"/>
              <a:gd name="connsiteX59" fmla="*/ 2101850 w 3463925"/>
              <a:gd name="connsiteY59" fmla="*/ 2023363 h 2315564"/>
              <a:gd name="connsiteX60" fmla="*/ 2108200 w 3463925"/>
              <a:gd name="connsiteY60" fmla="*/ 2112263 h 2315564"/>
              <a:gd name="connsiteX61" fmla="*/ 2127250 w 3463925"/>
              <a:gd name="connsiteY61" fmla="*/ 2175763 h 2315564"/>
              <a:gd name="connsiteX62" fmla="*/ 2159000 w 3463925"/>
              <a:gd name="connsiteY62" fmla="*/ 1978913 h 2315564"/>
              <a:gd name="connsiteX63" fmla="*/ 2181225 w 3463925"/>
              <a:gd name="connsiteY63" fmla="*/ 1626488 h 2315564"/>
              <a:gd name="connsiteX64" fmla="*/ 2206625 w 3463925"/>
              <a:gd name="connsiteY64" fmla="*/ 1216913 h 2315564"/>
              <a:gd name="connsiteX65" fmla="*/ 2238375 w 3463925"/>
              <a:gd name="connsiteY65" fmla="*/ 1004188 h 2315564"/>
              <a:gd name="connsiteX66" fmla="*/ 2263775 w 3463925"/>
              <a:gd name="connsiteY66" fmla="*/ 959738 h 2315564"/>
              <a:gd name="connsiteX67" fmla="*/ 2311400 w 3463925"/>
              <a:gd name="connsiteY67" fmla="*/ 1039113 h 2315564"/>
              <a:gd name="connsiteX68" fmla="*/ 2336800 w 3463925"/>
              <a:gd name="connsiteY68" fmla="*/ 715263 h 2315564"/>
              <a:gd name="connsiteX69" fmla="*/ 2362200 w 3463925"/>
              <a:gd name="connsiteY69" fmla="*/ 378713 h 2315564"/>
              <a:gd name="connsiteX70" fmla="*/ 2400300 w 3463925"/>
              <a:gd name="connsiteY70" fmla="*/ 251713 h 2315564"/>
              <a:gd name="connsiteX71" fmla="*/ 2432050 w 3463925"/>
              <a:gd name="connsiteY71" fmla="*/ 102488 h 2315564"/>
              <a:gd name="connsiteX72" fmla="*/ 2451100 w 3463925"/>
              <a:gd name="connsiteY72" fmla="*/ 888 h 2315564"/>
              <a:gd name="connsiteX73" fmla="*/ 2489200 w 3463925"/>
              <a:gd name="connsiteY73" fmla="*/ 159638 h 2315564"/>
              <a:gd name="connsiteX74" fmla="*/ 2520950 w 3463925"/>
              <a:gd name="connsiteY74" fmla="*/ 566038 h 2315564"/>
              <a:gd name="connsiteX75" fmla="*/ 2562225 w 3463925"/>
              <a:gd name="connsiteY75" fmla="*/ 1023238 h 2315564"/>
              <a:gd name="connsiteX76" fmla="*/ 2609850 w 3463925"/>
              <a:gd name="connsiteY76" fmla="*/ 1397888 h 2315564"/>
              <a:gd name="connsiteX77" fmla="*/ 2641600 w 3463925"/>
              <a:gd name="connsiteY77" fmla="*/ 1582038 h 2315564"/>
              <a:gd name="connsiteX78" fmla="*/ 2673350 w 3463925"/>
              <a:gd name="connsiteY78" fmla="*/ 1642363 h 2315564"/>
              <a:gd name="connsiteX79" fmla="*/ 2711450 w 3463925"/>
              <a:gd name="connsiteY79" fmla="*/ 1620138 h 2315564"/>
              <a:gd name="connsiteX80" fmla="*/ 2759075 w 3463925"/>
              <a:gd name="connsiteY80" fmla="*/ 1724913 h 2315564"/>
              <a:gd name="connsiteX81" fmla="*/ 2809875 w 3463925"/>
              <a:gd name="connsiteY81" fmla="*/ 1807463 h 2315564"/>
              <a:gd name="connsiteX82" fmla="*/ 2863850 w 3463925"/>
              <a:gd name="connsiteY82" fmla="*/ 1788413 h 2315564"/>
              <a:gd name="connsiteX83" fmla="*/ 2908300 w 3463925"/>
              <a:gd name="connsiteY83" fmla="*/ 1842388 h 2315564"/>
              <a:gd name="connsiteX84" fmla="*/ 2955925 w 3463925"/>
              <a:gd name="connsiteY84" fmla="*/ 1902713 h 2315564"/>
              <a:gd name="connsiteX85" fmla="*/ 2981325 w 3463925"/>
              <a:gd name="connsiteY85" fmla="*/ 1905888 h 2315564"/>
              <a:gd name="connsiteX86" fmla="*/ 3003550 w 3463925"/>
              <a:gd name="connsiteY86" fmla="*/ 1816988 h 2315564"/>
              <a:gd name="connsiteX87" fmla="*/ 3022600 w 3463925"/>
              <a:gd name="connsiteY87" fmla="*/ 1731263 h 2315564"/>
              <a:gd name="connsiteX88" fmla="*/ 3063875 w 3463925"/>
              <a:gd name="connsiteY88" fmla="*/ 1686813 h 2315564"/>
              <a:gd name="connsiteX89" fmla="*/ 3117850 w 3463925"/>
              <a:gd name="connsiteY89" fmla="*/ 1683638 h 2315564"/>
              <a:gd name="connsiteX90" fmla="*/ 3152775 w 3463925"/>
              <a:gd name="connsiteY90" fmla="*/ 1680463 h 2315564"/>
              <a:gd name="connsiteX91" fmla="*/ 3187700 w 3463925"/>
              <a:gd name="connsiteY91" fmla="*/ 1728088 h 2315564"/>
              <a:gd name="connsiteX92" fmla="*/ 3216275 w 3463925"/>
              <a:gd name="connsiteY92" fmla="*/ 1845563 h 2315564"/>
              <a:gd name="connsiteX93" fmla="*/ 3254375 w 3463925"/>
              <a:gd name="connsiteY93" fmla="*/ 1937638 h 2315564"/>
              <a:gd name="connsiteX94" fmla="*/ 3282950 w 3463925"/>
              <a:gd name="connsiteY94" fmla="*/ 2001138 h 2315564"/>
              <a:gd name="connsiteX95" fmla="*/ 3343275 w 3463925"/>
              <a:gd name="connsiteY95" fmla="*/ 1994788 h 2315564"/>
              <a:gd name="connsiteX96" fmla="*/ 3394075 w 3463925"/>
              <a:gd name="connsiteY96" fmla="*/ 1943988 h 2315564"/>
              <a:gd name="connsiteX97" fmla="*/ 3413125 w 3463925"/>
              <a:gd name="connsiteY97" fmla="*/ 1982088 h 2315564"/>
              <a:gd name="connsiteX98" fmla="*/ 3463925 w 3463925"/>
              <a:gd name="connsiteY98" fmla="*/ 2029713 h 2315564"/>
              <a:gd name="connsiteX0" fmla="*/ 0 w 3463925"/>
              <a:gd name="connsiteY0" fmla="*/ 1242313 h 2315564"/>
              <a:gd name="connsiteX1" fmla="*/ 98425 w 3463925"/>
              <a:gd name="connsiteY1" fmla="*/ 1261363 h 2315564"/>
              <a:gd name="connsiteX2" fmla="*/ 136525 w 3463925"/>
              <a:gd name="connsiteY2" fmla="*/ 1293113 h 2315564"/>
              <a:gd name="connsiteX3" fmla="*/ 152400 w 3463925"/>
              <a:gd name="connsiteY3" fmla="*/ 1318513 h 2315564"/>
              <a:gd name="connsiteX4" fmla="*/ 180975 w 3463925"/>
              <a:gd name="connsiteY4" fmla="*/ 1404238 h 2315564"/>
              <a:gd name="connsiteX5" fmla="*/ 212725 w 3463925"/>
              <a:gd name="connsiteY5" fmla="*/ 1455038 h 2315564"/>
              <a:gd name="connsiteX6" fmla="*/ 257175 w 3463925"/>
              <a:gd name="connsiteY6" fmla="*/ 1493138 h 2315564"/>
              <a:gd name="connsiteX7" fmla="*/ 314325 w 3463925"/>
              <a:gd name="connsiteY7" fmla="*/ 1521713 h 2315564"/>
              <a:gd name="connsiteX8" fmla="*/ 377825 w 3463925"/>
              <a:gd name="connsiteY8" fmla="*/ 1524888 h 2315564"/>
              <a:gd name="connsiteX9" fmla="*/ 434975 w 3463925"/>
              <a:gd name="connsiteY9" fmla="*/ 1483613 h 2315564"/>
              <a:gd name="connsiteX10" fmla="*/ 466725 w 3463925"/>
              <a:gd name="connsiteY10" fmla="*/ 1404238 h 2315564"/>
              <a:gd name="connsiteX11" fmla="*/ 485775 w 3463925"/>
              <a:gd name="connsiteY11" fmla="*/ 1331213 h 2315564"/>
              <a:gd name="connsiteX12" fmla="*/ 504825 w 3463925"/>
              <a:gd name="connsiteY12" fmla="*/ 1201038 h 2315564"/>
              <a:gd name="connsiteX13" fmla="*/ 511175 w 3463925"/>
              <a:gd name="connsiteY13" fmla="*/ 1124838 h 2315564"/>
              <a:gd name="connsiteX14" fmla="*/ 523875 w 3463925"/>
              <a:gd name="connsiteY14" fmla="*/ 1007363 h 2315564"/>
              <a:gd name="connsiteX15" fmla="*/ 533400 w 3463925"/>
              <a:gd name="connsiteY15" fmla="*/ 864488 h 2315564"/>
              <a:gd name="connsiteX16" fmla="*/ 539750 w 3463925"/>
              <a:gd name="connsiteY16" fmla="*/ 753363 h 2315564"/>
              <a:gd name="connsiteX17" fmla="*/ 549275 w 3463925"/>
              <a:gd name="connsiteY17" fmla="*/ 667638 h 2315564"/>
              <a:gd name="connsiteX18" fmla="*/ 558800 w 3463925"/>
              <a:gd name="connsiteY18" fmla="*/ 515238 h 2315564"/>
              <a:gd name="connsiteX19" fmla="*/ 574675 w 3463925"/>
              <a:gd name="connsiteY19" fmla="*/ 334263 h 2315564"/>
              <a:gd name="connsiteX20" fmla="*/ 590550 w 3463925"/>
              <a:gd name="connsiteY20" fmla="*/ 229488 h 2315564"/>
              <a:gd name="connsiteX21" fmla="*/ 625475 w 3463925"/>
              <a:gd name="connsiteY21" fmla="*/ 178688 h 2315564"/>
              <a:gd name="connsiteX22" fmla="*/ 673100 w 3463925"/>
              <a:gd name="connsiteY22" fmla="*/ 242188 h 2315564"/>
              <a:gd name="connsiteX23" fmla="*/ 688975 w 3463925"/>
              <a:gd name="connsiteY23" fmla="*/ 553338 h 2315564"/>
              <a:gd name="connsiteX24" fmla="*/ 701675 w 3463925"/>
              <a:gd name="connsiteY24" fmla="*/ 772413 h 2315564"/>
              <a:gd name="connsiteX25" fmla="*/ 717550 w 3463925"/>
              <a:gd name="connsiteY25" fmla="*/ 962913 h 2315564"/>
              <a:gd name="connsiteX26" fmla="*/ 742950 w 3463925"/>
              <a:gd name="connsiteY26" fmla="*/ 908938 h 2315564"/>
              <a:gd name="connsiteX27" fmla="*/ 774700 w 3463925"/>
              <a:gd name="connsiteY27" fmla="*/ 1029588 h 2315564"/>
              <a:gd name="connsiteX28" fmla="*/ 796925 w 3463925"/>
              <a:gd name="connsiteY28" fmla="*/ 1188338 h 2315564"/>
              <a:gd name="connsiteX29" fmla="*/ 806450 w 3463925"/>
              <a:gd name="connsiteY29" fmla="*/ 1401063 h 2315564"/>
              <a:gd name="connsiteX30" fmla="*/ 828675 w 3463925"/>
              <a:gd name="connsiteY30" fmla="*/ 1445513 h 2315564"/>
              <a:gd name="connsiteX31" fmla="*/ 946150 w 3463925"/>
              <a:gd name="connsiteY31" fmla="*/ 1489963 h 2315564"/>
              <a:gd name="connsiteX32" fmla="*/ 936625 w 3463925"/>
              <a:gd name="connsiteY32" fmla="*/ 1515363 h 2315564"/>
              <a:gd name="connsiteX33" fmla="*/ 949325 w 3463925"/>
              <a:gd name="connsiteY33" fmla="*/ 1569338 h 2315564"/>
              <a:gd name="connsiteX34" fmla="*/ 1031875 w 3463925"/>
              <a:gd name="connsiteY34" fmla="*/ 1645538 h 2315564"/>
              <a:gd name="connsiteX35" fmla="*/ 1069975 w 3463925"/>
              <a:gd name="connsiteY35" fmla="*/ 1594738 h 2315564"/>
              <a:gd name="connsiteX36" fmla="*/ 1089025 w 3463925"/>
              <a:gd name="connsiteY36" fmla="*/ 1556638 h 2315564"/>
              <a:gd name="connsiteX37" fmla="*/ 1136650 w 3463925"/>
              <a:gd name="connsiteY37" fmla="*/ 1683638 h 2315564"/>
              <a:gd name="connsiteX38" fmla="*/ 1187450 w 3463925"/>
              <a:gd name="connsiteY38" fmla="*/ 1829688 h 2315564"/>
              <a:gd name="connsiteX39" fmla="*/ 1212850 w 3463925"/>
              <a:gd name="connsiteY39" fmla="*/ 1855088 h 2315564"/>
              <a:gd name="connsiteX40" fmla="*/ 1260475 w 3463925"/>
              <a:gd name="connsiteY40" fmla="*/ 1826513 h 2315564"/>
              <a:gd name="connsiteX41" fmla="*/ 1304925 w 3463925"/>
              <a:gd name="connsiteY41" fmla="*/ 1870963 h 2315564"/>
              <a:gd name="connsiteX42" fmla="*/ 1330325 w 3463925"/>
              <a:gd name="connsiteY42" fmla="*/ 1928113 h 2315564"/>
              <a:gd name="connsiteX43" fmla="*/ 1362075 w 3463925"/>
              <a:gd name="connsiteY43" fmla="*/ 2077338 h 2315564"/>
              <a:gd name="connsiteX44" fmla="*/ 1377950 w 3463925"/>
              <a:gd name="connsiteY44" fmla="*/ 2112263 h 2315564"/>
              <a:gd name="connsiteX45" fmla="*/ 1457325 w 3463925"/>
              <a:gd name="connsiteY45" fmla="*/ 2058288 h 2315564"/>
              <a:gd name="connsiteX46" fmla="*/ 1495425 w 3463925"/>
              <a:gd name="connsiteY46" fmla="*/ 2090038 h 2315564"/>
              <a:gd name="connsiteX47" fmla="*/ 1552575 w 3463925"/>
              <a:gd name="connsiteY47" fmla="*/ 2175763 h 2315564"/>
              <a:gd name="connsiteX48" fmla="*/ 1644650 w 3463925"/>
              <a:gd name="connsiteY48" fmla="*/ 2223388 h 2315564"/>
              <a:gd name="connsiteX49" fmla="*/ 1730375 w 3463925"/>
              <a:gd name="connsiteY49" fmla="*/ 2315463 h 2315564"/>
              <a:gd name="connsiteX50" fmla="*/ 1784350 w 3463925"/>
              <a:gd name="connsiteY50" fmla="*/ 2204338 h 2315564"/>
              <a:gd name="connsiteX51" fmla="*/ 1809750 w 3463925"/>
              <a:gd name="connsiteY51" fmla="*/ 2102738 h 2315564"/>
              <a:gd name="connsiteX52" fmla="*/ 1889125 w 3463925"/>
              <a:gd name="connsiteY52" fmla="*/ 2153538 h 2315564"/>
              <a:gd name="connsiteX53" fmla="*/ 1946275 w 3463925"/>
              <a:gd name="connsiteY53" fmla="*/ 2226563 h 2315564"/>
              <a:gd name="connsiteX54" fmla="*/ 1981200 w 3463925"/>
              <a:gd name="connsiteY54" fmla="*/ 2232913 h 2315564"/>
              <a:gd name="connsiteX55" fmla="*/ 2006600 w 3463925"/>
              <a:gd name="connsiteY55" fmla="*/ 2134488 h 2315564"/>
              <a:gd name="connsiteX56" fmla="*/ 2025650 w 3463925"/>
              <a:gd name="connsiteY56" fmla="*/ 2004313 h 2315564"/>
              <a:gd name="connsiteX57" fmla="*/ 2057400 w 3463925"/>
              <a:gd name="connsiteY57" fmla="*/ 1864613 h 2315564"/>
              <a:gd name="connsiteX58" fmla="*/ 2082800 w 3463925"/>
              <a:gd name="connsiteY58" fmla="*/ 1826513 h 2315564"/>
              <a:gd name="connsiteX59" fmla="*/ 2101850 w 3463925"/>
              <a:gd name="connsiteY59" fmla="*/ 2023363 h 2315564"/>
              <a:gd name="connsiteX60" fmla="*/ 2108200 w 3463925"/>
              <a:gd name="connsiteY60" fmla="*/ 2112263 h 2315564"/>
              <a:gd name="connsiteX61" fmla="*/ 2127250 w 3463925"/>
              <a:gd name="connsiteY61" fmla="*/ 2175763 h 2315564"/>
              <a:gd name="connsiteX62" fmla="*/ 2159000 w 3463925"/>
              <a:gd name="connsiteY62" fmla="*/ 1978913 h 2315564"/>
              <a:gd name="connsiteX63" fmla="*/ 2181225 w 3463925"/>
              <a:gd name="connsiteY63" fmla="*/ 1626488 h 2315564"/>
              <a:gd name="connsiteX64" fmla="*/ 2206625 w 3463925"/>
              <a:gd name="connsiteY64" fmla="*/ 1216913 h 2315564"/>
              <a:gd name="connsiteX65" fmla="*/ 2238375 w 3463925"/>
              <a:gd name="connsiteY65" fmla="*/ 1004188 h 2315564"/>
              <a:gd name="connsiteX66" fmla="*/ 2263775 w 3463925"/>
              <a:gd name="connsiteY66" fmla="*/ 959738 h 2315564"/>
              <a:gd name="connsiteX67" fmla="*/ 2311400 w 3463925"/>
              <a:gd name="connsiteY67" fmla="*/ 1039113 h 2315564"/>
              <a:gd name="connsiteX68" fmla="*/ 2336800 w 3463925"/>
              <a:gd name="connsiteY68" fmla="*/ 715263 h 2315564"/>
              <a:gd name="connsiteX69" fmla="*/ 2362200 w 3463925"/>
              <a:gd name="connsiteY69" fmla="*/ 378713 h 2315564"/>
              <a:gd name="connsiteX70" fmla="*/ 2400300 w 3463925"/>
              <a:gd name="connsiteY70" fmla="*/ 251713 h 2315564"/>
              <a:gd name="connsiteX71" fmla="*/ 2432050 w 3463925"/>
              <a:gd name="connsiteY71" fmla="*/ 102488 h 2315564"/>
              <a:gd name="connsiteX72" fmla="*/ 2451100 w 3463925"/>
              <a:gd name="connsiteY72" fmla="*/ 888 h 2315564"/>
              <a:gd name="connsiteX73" fmla="*/ 2489200 w 3463925"/>
              <a:gd name="connsiteY73" fmla="*/ 159638 h 2315564"/>
              <a:gd name="connsiteX74" fmla="*/ 2520950 w 3463925"/>
              <a:gd name="connsiteY74" fmla="*/ 566038 h 2315564"/>
              <a:gd name="connsiteX75" fmla="*/ 2562225 w 3463925"/>
              <a:gd name="connsiteY75" fmla="*/ 1023238 h 2315564"/>
              <a:gd name="connsiteX76" fmla="*/ 2609850 w 3463925"/>
              <a:gd name="connsiteY76" fmla="*/ 1397888 h 2315564"/>
              <a:gd name="connsiteX77" fmla="*/ 2641600 w 3463925"/>
              <a:gd name="connsiteY77" fmla="*/ 1582038 h 2315564"/>
              <a:gd name="connsiteX78" fmla="*/ 2673350 w 3463925"/>
              <a:gd name="connsiteY78" fmla="*/ 1642363 h 2315564"/>
              <a:gd name="connsiteX79" fmla="*/ 2711450 w 3463925"/>
              <a:gd name="connsiteY79" fmla="*/ 1620138 h 2315564"/>
              <a:gd name="connsiteX80" fmla="*/ 2759075 w 3463925"/>
              <a:gd name="connsiteY80" fmla="*/ 1724913 h 2315564"/>
              <a:gd name="connsiteX81" fmla="*/ 2809875 w 3463925"/>
              <a:gd name="connsiteY81" fmla="*/ 1807463 h 2315564"/>
              <a:gd name="connsiteX82" fmla="*/ 2863850 w 3463925"/>
              <a:gd name="connsiteY82" fmla="*/ 1788413 h 2315564"/>
              <a:gd name="connsiteX83" fmla="*/ 2908300 w 3463925"/>
              <a:gd name="connsiteY83" fmla="*/ 1842388 h 2315564"/>
              <a:gd name="connsiteX84" fmla="*/ 2955925 w 3463925"/>
              <a:gd name="connsiteY84" fmla="*/ 1902713 h 2315564"/>
              <a:gd name="connsiteX85" fmla="*/ 2981325 w 3463925"/>
              <a:gd name="connsiteY85" fmla="*/ 1905888 h 2315564"/>
              <a:gd name="connsiteX86" fmla="*/ 3003550 w 3463925"/>
              <a:gd name="connsiteY86" fmla="*/ 1816988 h 2315564"/>
              <a:gd name="connsiteX87" fmla="*/ 3022600 w 3463925"/>
              <a:gd name="connsiteY87" fmla="*/ 1731263 h 2315564"/>
              <a:gd name="connsiteX88" fmla="*/ 3063875 w 3463925"/>
              <a:gd name="connsiteY88" fmla="*/ 1686813 h 2315564"/>
              <a:gd name="connsiteX89" fmla="*/ 3117850 w 3463925"/>
              <a:gd name="connsiteY89" fmla="*/ 1683638 h 2315564"/>
              <a:gd name="connsiteX90" fmla="*/ 3152775 w 3463925"/>
              <a:gd name="connsiteY90" fmla="*/ 1680463 h 2315564"/>
              <a:gd name="connsiteX91" fmla="*/ 3187700 w 3463925"/>
              <a:gd name="connsiteY91" fmla="*/ 1728088 h 2315564"/>
              <a:gd name="connsiteX92" fmla="*/ 3216275 w 3463925"/>
              <a:gd name="connsiteY92" fmla="*/ 1845563 h 2315564"/>
              <a:gd name="connsiteX93" fmla="*/ 3254375 w 3463925"/>
              <a:gd name="connsiteY93" fmla="*/ 1937638 h 2315564"/>
              <a:gd name="connsiteX94" fmla="*/ 3282950 w 3463925"/>
              <a:gd name="connsiteY94" fmla="*/ 2001138 h 2315564"/>
              <a:gd name="connsiteX95" fmla="*/ 3343275 w 3463925"/>
              <a:gd name="connsiteY95" fmla="*/ 1994788 h 2315564"/>
              <a:gd name="connsiteX96" fmla="*/ 3394075 w 3463925"/>
              <a:gd name="connsiteY96" fmla="*/ 1943988 h 2315564"/>
              <a:gd name="connsiteX97" fmla="*/ 3413125 w 3463925"/>
              <a:gd name="connsiteY97" fmla="*/ 1982088 h 2315564"/>
              <a:gd name="connsiteX98" fmla="*/ 3463925 w 3463925"/>
              <a:gd name="connsiteY98" fmla="*/ 2029713 h 2315564"/>
              <a:gd name="connsiteX0" fmla="*/ 0 w 3463925"/>
              <a:gd name="connsiteY0" fmla="*/ 1242313 h 2315564"/>
              <a:gd name="connsiteX1" fmla="*/ 98425 w 3463925"/>
              <a:gd name="connsiteY1" fmla="*/ 1261363 h 2315564"/>
              <a:gd name="connsiteX2" fmla="*/ 136525 w 3463925"/>
              <a:gd name="connsiteY2" fmla="*/ 1293113 h 2315564"/>
              <a:gd name="connsiteX3" fmla="*/ 152400 w 3463925"/>
              <a:gd name="connsiteY3" fmla="*/ 1318513 h 2315564"/>
              <a:gd name="connsiteX4" fmla="*/ 180975 w 3463925"/>
              <a:gd name="connsiteY4" fmla="*/ 1404238 h 2315564"/>
              <a:gd name="connsiteX5" fmla="*/ 212725 w 3463925"/>
              <a:gd name="connsiteY5" fmla="*/ 1455038 h 2315564"/>
              <a:gd name="connsiteX6" fmla="*/ 257175 w 3463925"/>
              <a:gd name="connsiteY6" fmla="*/ 1493138 h 2315564"/>
              <a:gd name="connsiteX7" fmla="*/ 314325 w 3463925"/>
              <a:gd name="connsiteY7" fmla="*/ 1521713 h 2315564"/>
              <a:gd name="connsiteX8" fmla="*/ 377825 w 3463925"/>
              <a:gd name="connsiteY8" fmla="*/ 1524888 h 2315564"/>
              <a:gd name="connsiteX9" fmla="*/ 434975 w 3463925"/>
              <a:gd name="connsiteY9" fmla="*/ 1483613 h 2315564"/>
              <a:gd name="connsiteX10" fmla="*/ 466725 w 3463925"/>
              <a:gd name="connsiteY10" fmla="*/ 1404238 h 2315564"/>
              <a:gd name="connsiteX11" fmla="*/ 485775 w 3463925"/>
              <a:gd name="connsiteY11" fmla="*/ 1331213 h 2315564"/>
              <a:gd name="connsiteX12" fmla="*/ 504825 w 3463925"/>
              <a:gd name="connsiteY12" fmla="*/ 1201038 h 2315564"/>
              <a:gd name="connsiteX13" fmla="*/ 511175 w 3463925"/>
              <a:gd name="connsiteY13" fmla="*/ 1124838 h 2315564"/>
              <a:gd name="connsiteX14" fmla="*/ 523875 w 3463925"/>
              <a:gd name="connsiteY14" fmla="*/ 1007363 h 2315564"/>
              <a:gd name="connsiteX15" fmla="*/ 533400 w 3463925"/>
              <a:gd name="connsiteY15" fmla="*/ 864488 h 2315564"/>
              <a:gd name="connsiteX16" fmla="*/ 539750 w 3463925"/>
              <a:gd name="connsiteY16" fmla="*/ 753363 h 2315564"/>
              <a:gd name="connsiteX17" fmla="*/ 549275 w 3463925"/>
              <a:gd name="connsiteY17" fmla="*/ 667638 h 2315564"/>
              <a:gd name="connsiteX18" fmla="*/ 558800 w 3463925"/>
              <a:gd name="connsiteY18" fmla="*/ 515238 h 2315564"/>
              <a:gd name="connsiteX19" fmla="*/ 574675 w 3463925"/>
              <a:gd name="connsiteY19" fmla="*/ 334263 h 2315564"/>
              <a:gd name="connsiteX20" fmla="*/ 590550 w 3463925"/>
              <a:gd name="connsiteY20" fmla="*/ 229488 h 2315564"/>
              <a:gd name="connsiteX21" fmla="*/ 625475 w 3463925"/>
              <a:gd name="connsiteY21" fmla="*/ 178688 h 2315564"/>
              <a:gd name="connsiteX22" fmla="*/ 673100 w 3463925"/>
              <a:gd name="connsiteY22" fmla="*/ 242188 h 2315564"/>
              <a:gd name="connsiteX23" fmla="*/ 688975 w 3463925"/>
              <a:gd name="connsiteY23" fmla="*/ 553338 h 2315564"/>
              <a:gd name="connsiteX24" fmla="*/ 701675 w 3463925"/>
              <a:gd name="connsiteY24" fmla="*/ 772413 h 2315564"/>
              <a:gd name="connsiteX25" fmla="*/ 717550 w 3463925"/>
              <a:gd name="connsiteY25" fmla="*/ 962913 h 2315564"/>
              <a:gd name="connsiteX26" fmla="*/ 742950 w 3463925"/>
              <a:gd name="connsiteY26" fmla="*/ 908938 h 2315564"/>
              <a:gd name="connsiteX27" fmla="*/ 774700 w 3463925"/>
              <a:gd name="connsiteY27" fmla="*/ 1029588 h 2315564"/>
              <a:gd name="connsiteX28" fmla="*/ 796925 w 3463925"/>
              <a:gd name="connsiteY28" fmla="*/ 1188338 h 2315564"/>
              <a:gd name="connsiteX29" fmla="*/ 806450 w 3463925"/>
              <a:gd name="connsiteY29" fmla="*/ 1401063 h 2315564"/>
              <a:gd name="connsiteX30" fmla="*/ 841375 w 3463925"/>
              <a:gd name="connsiteY30" fmla="*/ 1445513 h 2315564"/>
              <a:gd name="connsiteX31" fmla="*/ 946150 w 3463925"/>
              <a:gd name="connsiteY31" fmla="*/ 1489963 h 2315564"/>
              <a:gd name="connsiteX32" fmla="*/ 936625 w 3463925"/>
              <a:gd name="connsiteY32" fmla="*/ 1515363 h 2315564"/>
              <a:gd name="connsiteX33" fmla="*/ 949325 w 3463925"/>
              <a:gd name="connsiteY33" fmla="*/ 1569338 h 2315564"/>
              <a:gd name="connsiteX34" fmla="*/ 1031875 w 3463925"/>
              <a:gd name="connsiteY34" fmla="*/ 1645538 h 2315564"/>
              <a:gd name="connsiteX35" fmla="*/ 1069975 w 3463925"/>
              <a:gd name="connsiteY35" fmla="*/ 1594738 h 2315564"/>
              <a:gd name="connsiteX36" fmla="*/ 1089025 w 3463925"/>
              <a:gd name="connsiteY36" fmla="*/ 1556638 h 2315564"/>
              <a:gd name="connsiteX37" fmla="*/ 1136650 w 3463925"/>
              <a:gd name="connsiteY37" fmla="*/ 1683638 h 2315564"/>
              <a:gd name="connsiteX38" fmla="*/ 1187450 w 3463925"/>
              <a:gd name="connsiteY38" fmla="*/ 1829688 h 2315564"/>
              <a:gd name="connsiteX39" fmla="*/ 1212850 w 3463925"/>
              <a:gd name="connsiteY39" fmla="*/ 1855088 h 2315564"/>
              <a:gd name="connsiteX40" fmla="*/ 1260475 w 3463925"/>
              <a:gd name="connsiteY40" fmla="*/ 1826513 h 2315564"/>
              <a:gd name="connsiteX41" fmla="*/ 1304925 w 3463925"/>
              <a:gd name="connsiteY41" fmla="*/ 1870963 h 2315564"/>
              <a:gd name="connsiteX42" fmla="*/ 1330325 w 3463925"/>
              <a:gd name="connsiteY42" fmla="*/ 1928113 h 2315564"/>
              <a:gd name="connsiteX43" fmla="*/ 1362075 w 3463925"/>
              <a:gd name="connsiteY43" fmla="*/ 2077338 h 2315564"/>
              <a:gd name="connsiteX44" fmla="*/ 1377950 w 3463925"/>
              <a:gd name="connsiteY44" fmla="*/ 2112263 h 2315564"/>
              <a:gd name="connsiteX45" fmla="*/ 1457325 w 3463925"/>
              <a:gd name="connsiteY45" fmla="*/ 2058288 h 2315564"/>
              <a:gd name="connsiteX46" fmla="*/ 1495425 w 3463925"/>
              <a:gd name="connsiteY46" fmla="*/ 2090038 h 2315564"/>
              <a:gd name="connsiteX47" fmla="*/ 1552575 w 3463925"/>
              <a:gd name="connsiteY47" fmla="*/ 2175763 h 2315564"/>
              <a:gd name="connsiteX48" fmla="*/ 1644650 w 3463925"/>
              <a:gd name="connsiteY48" fmla="*/ 2223388 h 2315564"/>
              <a:gd name="connsiteX49" fmla="*/ 1730375 w 3463925"/>
              <a:gd name="connsiteY49" fmla="*/ 2315463 h 2315564"/>
              <a:gd name="connsiteX50" fmla="*/ 1784350 w 3463925"/>
              <a:gd name="connsiteY50" fmla="*/ 2204338 h 2315564"/>
              <a:gd name="connsiteX51" fmla="*/ 1809750 w 3463925"/>
              <a:gd name="connsiteY51" fmla="*/ 2102738 h 2315564"/>
              <a:gd name="connsiteX52" fmla="*/ 1889125 w 3463925"/>
              <a:gd name="connsiteY52" fmla="*/ 2153538 h 2315564"/>
              <a:gd name="connsiteX53" fmla="*/ 1946275 w 3463925"/>
              <a:gd name="connsiteY53" fmla="*/ 2226563 h 2315564"/>
              <a:gd name="connsiteX54" fmla="*/ 1981200 w 3463925"/>
              <a:gd name="connsiteY54" fmla="*/ 2232913 h 2315564"/>
              <a:gd name="connsiteX55" fmla="*/ 2006600 w 3463925"/>
              <a:gd name="connsiteY55" fmla="*/ 2134488 h 2315564"/>
              <a:gd name="connsiteX56" fmla="*/ 2025650 w 3463925"/>
              <a:gd name="connsiteY56" fmla="*/ 2004313 h 2315564"/>
              <a:gd name="connsiteX57" fmla="*/ 2057400 w 3463925"/>
              <a:gd name="connsiteY57" fmla="*/ 1864613 h 2315564"/>
              <a:gd name="connsiteX58" fmla="*/ 2082800 w 3463925"/>
              <a:gd name="connsiteY58" fmla="*/ 1826513 h 2315564"/>
              <a:gd name="connsiteX59" fmla="*/ 2101850 w 3463925"/>
              <a:gd name="connsiteY59" fmla="*/ 2023363 h 2315564"/>
              <a:gd name="connsiteX60" fmla="*/ 2108200 w 3463925"/>
              <a:gd name="connsiteY60" fmla="*/ 2112263 h 2315564"/>
              <a:gd name="connsiteX61" fmla="*/ 2127250 w 3463925"/>
              <a:gd name="connsiteY61" fmla="*/ 2175763 h 2315564"/>
              <a:gd name="connsiteX62" fmla="*/ 2159000 w 3463925"/>
              <a:gd name="connsiteY62" fmla="*/ 1978913 h 2315564"/>
              <a:gd name="connsiteX63" fmla="*/ 2181225 w 3463925"/>
              <a:gd name="connsiteY63" fmla="*/ 1626488 h 2315564"/>
              <a:gd name="connsiteX64" fmla="*/ 2206625 w 3463925"/>
              <a:gd name="connsiteY64" fmla="*/ 1216913 h 2315564"/>
              <a:gd name="connsiteX65" fmla="*/ 2238375 w 3463925"/>
              <a:gd name="connsiteY65" fmla="*/ 1004188 h 2315564"/>
              <a:gd name="connsiteX66" fmla="*/ 2263775 w 3463925"/>
              <a:gd name="connsiteY66" fmla="*/ 959738 h 2315564"/>
              <a:gd name="connsiteX67" fmla="*/ 2311400 w 3463925"/>
              <a:gd name="connsiteY67" fmla="*/ 1039113 h 2315564"/>
              <a:gd name="connsiteX68" fmla="*/ 2336800 w 3463925"/>
              <a:gd name="connsiteY68" fmla="*/ 715263 h 2315564"/>
              <a:gd name="connsiteX69" fmla="*/ 2362200 w 3463925"/>
              <a:gd name="connsiteY69" fmla="*/ 378713 h 2315564"/>
              <a:gd name="connsiteX70" fmla="*/ 2400300 w 3463925"/>
              <a:gd name="connsiteY70" fmla="*/ 251713 h 2315564"/>
              <a:gd name="connsiteX71" fmla="*/ 2432050 w 3463925"/>
              <a:gd name="connsiteY71" fmla="*/ 102488 h 2315564"/>
              <a:gd name="connsiteX72" fmla="*/ 2451100 w 3463925"/>
              <a:gd name="connsiteY72" fmla="*/ 888 h 2315564"/>
              <a:gd name="connsiteX73" fmla="*/ 2489200 w 3463925"/>
              <a:gd name="connsiteY73" fmla="*/ 159638 h 2315564"/>
              <a:gd name="connsiteX74" fmla="*/ 2520950 w 3463925"/>
              <a:gd name="connsiteY74" fmla="*/ 566038 h 2315564"/>
              <a:gd name="connsiteX75" fmla="*/ 2562225 w 3463925"/>
              <a:gd name="connsiteY75" fmla="*/ 1023238 h 2315564"/>
              <a:gd name="connsiteX76" fmla="*/ 2609850 w 3463925"/>
              <a:gd name="connsiteY76" fmla="*/ 1397888 h 2315564"/>
              <a:gd name="connsiteX77" fmla="*/ 2641600 w 3463925"/>
              <a:gd name="connsiteY77" fmla="*/ 1582038 h 2315564"/>
              <a:gd name="connsiteX78" fmla="*/ 2673350 w 3463925"/>
              <a:gd name="connsiteY78" fmla="*/ 1642363 h 2315564"/>
              <a:gd name="connsiteX79" fmla="*/ 2711450 w 3463925"/>
              <a:gd name="connsiteY79" fmla="*/ 1620138 h 2315564"/>
              <a:gd name="connsiteX80" fmla="*/ 2759075 w 3463925"/>
              <a:gd name="connsiteY80" fmla="*/ 1724913 h 2315564"/>
              <a:gd name="connsiteX81" fmla="*/ 2809875 w 3463925"/>
              <a:gd name="connsiteY81" fmla="*/ 1807463 h 2315564"/>
              <a:gd name="connsiteX82" fmla="*/ 2863850 w 3463925"/>
              <a:gd name="connsiteY82" fmla="*/ 1788413 h 2315564"/>
              <a:gd name="connsiteX83" fmla="*/ 2908300 w 3463925"/>
              <a:gd name="connsiteY83" fmla="*/ 1842388 h 2315564"/>
              <a:gd name="connsiteX84" fmla="*/ 2955925 w 3463925"/>
              <a:gd name="connsiteY84" fmla="*/ 1902713 h 2315564"/>
              <a:gd name="connsiteX85" fmla="*/ 2981325 w 3463925"/>
              <a:gd name="connsiteY85" fmla="*/ 1905888 h 2315564"/>
              <a:gd name="connsiteX86" fmla="*/ 3003550 w 3463925"/>
              <a:gd name="connsiteY86" fmla="*/ 1816988 h 2315564"/>
              <a:gd name="connsiteX87" fmla="*/ 3022600 w 3463925"/>
              <a:gd name="connsiteY87" fmla="*/ 1731263 h 2315564"/>
              <a:gd name="connsiteX88" fmla="*/ 3063875 w 3463925"/>
              <a:gd name="connsiteY88" fmla="*/ 1686813 h 2315564"/>
              <a:gd name="connsiteX89" fmla="*/ 3117850 w 3463925"/>
              <a:gd name="connsiteY89" fmla="*/ 1683638 h 2315564"/>
              <a:gd name="connsiteX90" fmla="*/ 3152775 w 3463925"/>
              <a:gd name="connsiteY90" fmla="*/ 1680463 h 2315564"/>
              <a:gd name="connsiteX91" fmla="*/ 3187700 w 3463925"/>
              <a:gd name="connsiteY91" fmla="*/ 1728088 h 2315564"/>
              <a:gd name="connsiteX92" fmla="*/ 3216275 w 3463925"/>
              <a:gd name="connsiteY92" fmla="*/ 1845563 h 2315564"/>
              <a:gd name="connsiteX93" fmla="*/ 3254375 w 3463925"/>
              <a:gd name="connsiteY93" fmla="*/ 1937638 h 2315564"/>
              <a:gd name="connsiteX94" fmla="*/ 3282950 w 3463925"/>
              <a:gd name="connsiteY94" fmla="*/ 2001138 h 2315564"/>
              <a:gd name="connsiteX95" fmla="*/ 3343275 w 3463925"/>
              <a:gd name="connsiteY95" fmla="*/ 1994788 h 2315564"/>
              <a:gd name="connsiteX96" fmla="*/ 3394075 w 3463925"/>
              <a:gd name="connsiteY96" fmla="*/ 1943988 h 2315564"/>
              <a:gd name="connsiteX97" fmla="*/ 3413125 w 3463925"/>
              <a:gd name="connsiteY97" fmla="*/ 1982088 h 2315564"/>
              <a:gd name="connsiteX98" fmla="*/ 3463925 w 3463925"/>
              <a:gd name="connsiteY98" fmla="*/ 2029713 h 2315564"/>
              <a:gd name="connsiteX0" fmla="*/ 0 w 3463925"/>
              <a:gd name="connsiteY0" fmla="*/ 1242313 h 2315564"/>
              <a:gd name="connsiteX1" fmla="*/ 98425 w 3463925"/>
              <a:gd name="connsiteY1" fmla="*/ 1261363 h 2315564"/>
              <a:gd name="connsiteX2" fmla="*/ 136525 w 3463925"/>
              <a:gd name="connsiteY2" fmla="*/ 1293113 h 2315564"/>
              <a:gd name="connsiteX3" fmla="*/ 152400 w 3463925"/>
              <a:gd name="connsiteY3" fmla="*/ 1318513 h 2315564"/>
              <a:gd name="connsiteX4" fmla="*/ 180975 w 3463925"/>
              <a:gd name="connsiteY4" fmla="*/ 1404238 h 2315564"/>
              <a:gd name="connsiteX5" fmla="*/ 212725 w 3463925"/>
              <a:gd name="connsiteY5" fmla="*/ 1455038 h 2315564"/>
              <a:gd name="connsiteX6" fmla="*/ 257175 w 3463925"/>
              <a:gd name="connsiteY6" fmla="*/ 1493138 h 2315564"/>
              <a:gd name="connsiteX7" fmla="*/ 314325 w 3463925"/>
              <a:gd name="connsiteY7" fmla="*/ 1521713 h 2315564"/>
              <a:gd name="connsiteX8" fmla="*/ 377825 w 3463925"/>
              <a:gd name="connsiteY8" fmla="*/ 1524888 h 2315564"/>
              <a:gd name="connsiteX9" fmla="*/ 434975 w 3463925"/>
              <a:gd name="connsiteY9" fmla="*/ 1483613 h 2315564"/>
              <a:gd name="connsiteX10" fmla="*/ 466725 w 3463925"/>
              <a:gd name="connsiteY10" fmla="*/ 1404238 h 2315564"/>
              <a:gd name="connsiteX11" fmla="*/ 485775 w 3463925"/>
              <a:gd name="connsiteY11" fmla="*/ 1331213 h 2315564"/>
              <a:gd name="connsiteX12" fmla="*/ 504825 w 3463925"/>
              <a:gd name="connsiteY12" fmla="*/ 1201038 h 2315564"/>
              <a:gd name="connsiteX13" fmla="*/ 511175 w 3463925"/>
              <a:gd name="connsiteY13" fmla="*/ 1124838 h 2315564"/>
              <a:gd name="connsiteX14" fmla="*/ 523875 w 3463925"/>
              <a:gd name="connsiteY14" fmla="*/ 1007363 h 2315564"/>
              <a:gd name="connsiteX15" fmla="*/ 533400 w 3463925"/>
              <a:gd name="connsiteY15" fmla="*/ 864488 h 2315564"/>
              <a:gd name="connsiteX16" fmla="*/ 539750 w 3463925"/>
              <a:gd name="connsiteY16" fmla="*/ 753363 h 2315564"/>
              <a:gd name="connsiteX17" fmla="*/ 549275 w 3463925"/>
              <a:gd name="connsiteY17" fmla="*/ 667638 h 2315564"/>
              <a:gd name="connsiteX18" fmla="*/ 558800 w 3463925"/>
              <a:gd name="connsiteY18" fmla="*/ 515238 h 2315564"/>
              <a:gd name="connsiteX19" fmla="*/ 574675 w 3463925"/>
              <a:gd name="connsiteY19" fmla="*/ 334263 h 2315564"/>
              <a:gd name="connsiteX20" fmla="*/ 590550 w 3463925"/>
              <a:gd name="connsiteY20" fmla="*/ 229488 h 2315564"/>
              <a:gd name="connsiteX21" fmla="*/ 625475 w 3463925"/>
              <a:gd name="connsiteY21" fmla="*/ 178688 h 2315564"/>
              <a:gd name="connsiteX22" fmla="*/ 673100 w 3463925"/>
              <a:gd name="connsiteY22" fmla="*/ 242188 h 2315564"/>
              <a:gd name="connsiteX23" fmla="*/ 688975 w 3463925"/>
              <a:gd name="connsiteY23" fmla="*/ 553338 h 2315564"/>
              <a:gd name="connsiteX24" fmla="*/ 701675 w 3463925"/>
              <a:gd name="connsiteY24" fmla="*/ 772413 h 2315564"/>
              <a:gd name="connsiteX25" fmla="*/ 717550 w 3463925"/>
              <a:gd name="connsiteY25" fmla="*/ 962913 h 2315564"/>
              <a:gd name="connsiteX26" fmla="*/ 742950 w 3463925"/>
              <a:gd name="connsiteY26" fmla="*/ 908938 h 2315564"/>
              <a:gd name="connsiteX27" fmla="*/ 774700 w 3463925"/>
              <a:gd name="connsiteY27" fmla="*/ 1029588 h 2315564"/>
              <a:gd name="connsiteX28" fmla="*/ 796925 w 3463925"/>
              <a:gd name="connsiteY28" fmla="*/ 1188338 h 2315564"/>
              <a:gd name="connsiteX29" fmla="*/ 806450 w 3463925"/>
              <a:gd name="connsiteY29" fmla="*/ 1388000 h 2315564"/>
              <a:gd name="connsiteX30" fmla="*/ 841375 w 3463925"/>
              <a:gd name="connsiteY30" fmla="*/ 1445513 h 2315564"/>
              <a:gd name="connsiteX31" fmla="*/ 946150 w 3463925"/>
              <a:gd name="connsiteY31" fmla="*/ 1489963 h 2315564"/>
              <a:gd name="connsiteX32" fmla="*/ 936625 w 3463925"/>
              <a:gd name="connsiteY32" fmla="*/ 1515363 h 2315564"/>
              <a:gd name="connsiteX33" fmla="*/ 949325 w 3463925"/>
              <a:gd name="connsiteY33" fmla="*/ 1569338 h 2315564"/>
              <a:gd name="connsiteX34" fmla="*/ 1031875 w 3463925"/>
              <a:gd name="connsiteY34" fmla="*/ 1645538 h 2315564"/>
              <a:gd name="connsiteX35" fmla="*/ 1069975 w 3463925"/>
              <a:gd name="connsiteY35" fmla="*/ 1594738 h 2315564"/>
              <a:gd name="connsiteX36" fmla="*/ 1089025 w 3463925"/>
              <a:gd name="connsiteY36" fmla="*/ 1556638 h 2315564"/>
              <a:gd name="connsiteX37" fmla="*/ 1136650 w 3463925"/>
              <a:gd name="connsiteY37" fmla="*/ 1683638 h 2315564"/>
              <a:gd name="connsiteX38" fmla="*/ 1187450 w 3463925"/>
              <a:gd name="connsiteY38" fmla="*/ 1829688 h 2315564"/>
              <a:gd name="connsiteX39" fmla="*/ 1212850 w 3463925"/>
              <a:gd name="connsiteY39" fmla="*/ 1855088 h 2315564"/>
              <a:gd name="connsiteX40" fmla="*/ 1260475 w 3463925"/>
              <a:gd name="connsiteY40" fmla="*/ 1826513 h 2315564"/>
              <a:gd name="connsiteX41" fmla="*/ 1304925 w 3463925"/>
              <a:gd name="connsiteY41" fmla="*/ 1870963 h 2315564"/>
              <a:gd name="connsiteX42" fmla="*/ 1330325 w 3463925"/>
              <a:gd name="connsiteY42" fmla="*/ 1928113 h 2315564"/>
              <a:gd name="connsiteX43" fmla="*/ 1362075 w 3463925"/>
              <a:gd name="connsiteY43" fmla="*/ 2077338 h 2315564"/>
              <a:gd name="connsiteX44" fmla="*/ 1377950 w 3463925"/>
              <a:gd name="connsiteY44" fmla="*/ 2112263 h 2315564"/>
              <a:gd name="connsiteX45" fmla="*/ 1457325 w 3463925"/>
              <a:gd name="connsiteY45" fmla="*/ 2058288 h 2315564"/>
              <a:gd name="connsiteX46" fmla="*/ 1495425 w 3463925"/>
              <a:gd name="connsiteY46" fmla="*/ 2090038 h 2315564"/>
              <a:gd name="connsiteX47" fmla="*/ 1552575 w 3463925"/>
              <a:gd name="connsiteY47" fmla="*/ 2175763 h 2315564"/>
              <a:gd name="connsiteX48" fmla="*/ 1644650 w 3463925"/>
              <a:gd name="connsiteY48" fmla="*/ 2223388 h 2315564"/>
              <a:gd name="connsiteX49" fmla="*/ 1730375 w 3463925"/>
              <a:gd name="connsiteY49" fmla="*/ 2315463 h 2315564"/>
              <a:gd name="connsiteX50" fmla="*/ 1784350 w 3463925"/>
              <a:gd name="connsiteY50" fmla="*/ 2204338 h 2315564"/>
              <a:gd name="connsiteX51" fmla="*/ 1809750 w 3463925"/>
              <a:gd name="connsiteY51" fmla="*/ 2102738 h 2315564"/>
              <a:gd name="connsiteX52" fmla="*/ 1889125 w 3463925"/>
              <a:gd name="connsiteY52" fmla="*/ 2153538 h 2315564"/>
              <a:gd name="connsiteX53" fmla="*/ 1946275 w 3463925"/>
              <a:gd name="connsiteY53" fmla="*/ 2226563 h 2315564"/>
              <a:gd name="connsiteX54" fmla="*/ 1981200 w 3463925"/>
              <a:gd name="connsiteY54" fmla="*/ 2232913 h 2315564"/>
              <a:gd name="connsiteX55" fmla="*/ 2006600 w 3463925"/>
              <a:gd name="connsiteY55" fmla="*/ 2134488 h 2315564"/>
              <a:gd name="connsiteX56" fmla="*/ 2025650 w 3463925"/>
              <a:gd name="connsiteY56" fmla="*/ 2004313 h 2315564"/>
              <a:gd name="connsiteX57" fmla="*/ 2057400 w 3463925"/>
              <a:gd name="connsiteY57" fmla="*/ 1864613 h 2315564"/>
              <a:gd name="connsiteX58" fmla="*/ 2082800 w 3463925"/>
              <a:gd name="connsiteY58" fmla="*/ 1826513 h 2315564"/>
              <a:gd name="connsiteX59" fmla="*/ 2101850 w 3463925"/>
              <a:gd name="connsiteY59" fmla="*/ 2023363 h 2315564"/>
              <a:gd name="connsiteX60" fmla="*/ 2108200 w 3463925"/>
              <a:gd name="connsiteY60" fmla="*/ 2112263 h 2315564"/>
              <a:gd name="connsiteX61" fmla="*/ 2127250 w 3463925"/>
              <a:gd name="connsiteY61" fmla="*/ 2175763 h 2315564"/>
              <a:gd name="connsiteX62" fmla="*/ 2159000 w 3463925"/>
              <a:gd name="connsiteY62" fmla="*/ 1978913 h 2315564"/>
              <a:gd name="connsiteX63" fmla="*/ 2181225 w 3463925"/>
              <a:gd name="connsiteY63" fmla="*/ 1626488 h 2315564"/>
              <a:gd name="connsiteX64" fmla="*/ 2206625 w 3463925"/>
              <a:gd name="connsiteY64" fmla="*/ 1216913 h 2315564"/>
              <a:gd name="connsiteX65" fmla="*/ 2238375 w 3463925"/>
              <a:gd name="connsiteY65" fmla="*/ 1004188 h 2315564"/>
              <a:gd name="connsiteX66" fmla="*/ 2263775 w 3463925"/>
              <a:gd name="connsiteY66" fmla="*/ 959738 h 2315564"/>
              <a:gd name="connsiteX67" fmla="*/ 2311400 w 3463925"/>
              <a:gd name="connsiteY67" fmla="*/ 1039113 h 2315564"/>
              <a:gd name="connsiteX68" fmla="*/ 2336800 w 3463925"/>
              <a:gd name="connsiteY68" fmla="*/ 715263 h 2315564"/>
              <a:gd name="connsiteX69" fmla="*/ 2362200 w 3463925"/>
              <a:gd name="connsiteY69" fmla="*/ 378713 h 2315564"/>
              <a:gd name="connsiteX70" fmla="*/ 2400300 w 3463925"/>
              <a:gd name="connsiteY70" fmla="*/ 251713 h 2315564"/>
              <a:gd name="connsiteX71" fmla="*/ 2432050 w 3463925"/>
              <a:gd name="connsiteY71" fmla="*/ 102488 h 2315564"/>
              <a:gd name="connsiteX72" fmla="*/ 2451100 w 3463925"/>
              <a:gd name="connsiteY72" fmla="*/ 888 h 2315564"/>
              <a:gd name="connsiteX73" fmla="*/ 2489200 w 3463925"/>
              <a:gd name="connsiteY73" fmla="*/ 159638 h 2315564"/>
              <a:gd name="connsiteX74" fmla="*/ 2520950 w 3463925"/>
              <a:gd name="connsiteY74" fmla="*/ 566038 h 2315564"/>
              <a:gd name="connsiteX75" fmla="*/ 2562225 w 3463925"/>
              <a:gd name="connsiteY75" fmla="*/ 1023238 h 2315564"/>
              <a:gd name="connsiteX76" fmla="*/ 2609850 w 3463925"/>
              <a:gd name="connsiteY76" fmla="*/ 1397888 h 2315564"/>
              <a:gd name="connsiteX77" fmla="*/ 2641600 w 3463925"/>
              <a:gd name="connsiteY77" fmla="*/ 1582038 h 2315564"/>
              <a:gd name="connsiteX78" fmla="*/ 2673350 w 3463925"/>
              <a:gd name="connsiteY78" fmla="*/ 1642363 h 2315564"/>
              <a:gd name="connsiteX79" fmla="*/ 2711450 w 3463925"/>
              <a:gd name="connsiteY79" fmla="*/ 1620138 h 2315564"/>
              <a:gd name="connsiteX80" fmla="*/ 2759075 w 3463925"/>
              <a:gd name="connsiteY80" fmla="*/ 1724913 h 2315564"/>
              <a:gd name="connsiteX81" fmla="*/ 2809875 w 3463925"/>
              <a:gd name="connsiteY81" fmla="*/ 1807463 h 2315564"/>
              <a:gd name="connsiteX82" fmla="*/ 2863850 w 3463925"/>
              <a:gd name="connsiteY82" fmla="*/ 1788413 h 2315564"/>
              <a:gd name="connsiteX83" fmla="*/ 2908300 w 3463925"/>
              <a:gd name="connsiteY83" fmla="*/ 1842388 h 2315564"/>
              <a:gd name="connsiteX84" fmla="*/ 2955925 w 3463925"/>
              <a:gd name="connsiteY84" fmla="*/ 1902713 h 2315564"/>
              <a:gd name="connsiteX85" fmla="*/ 2981325 w 3463925"/>
              <a:gd name="connsiteY85" fmla="*/ 1905888 h 2315564"/>
              <a:gd name="connsiteX86" fmla="*/ 3003550 w 3463925"/>
              <a:gd name="connsiteY86" fmla="*/ 1816988 h 2315564"/>
              <a:gd name="connsiteX87" fmla="*/ 3022600 w 3463925"/>
              <a:gd name="connsiteY87" fmla="*/ 1731263 h 2315564"/>
              <a:gd name="connsiteX88" fmla="*/ 3063875 w 3463925"/>
              <a:gd name="connsiteY88" fmla="*/ 1686813 h 2315564"/>
              <a:gd name="connsiteX89" fmla="*/ 3117850 w 3463925"/>
              <a:gd name="connsiteY89" fmla="*/ 1683638 h 2315564"/>
              <a:gd name="connsiteX90" fmla="*/ 3152775 w 3463925"/>
              <a:gd name="connsiteY90" fmla="*/ 1680463 h 2315564"/>
              <a:gd name="connsiteX91" fmla="*/ 3187700 w 3463925"/>
              <a:gd name="connsiteY91" fmla="*/ 1728088 h 2315564"/>
              <a:gd name="connsiteX92" fmla="*/ 3216275 w 3463925"/>
              <a:gd name="connsiteY92" fmla="*/ 1845563 h 2315564"/>
              <a:gd name="connsiteX93" fmla="*/ 3254375 w 3463925"/>
              <a:gd name="connsiteY93" fmla="*/ 1937638 h 2315564"/>
              <a:gd name="connsiteX94" fmla="*/ 3282950 w 3463925"/>
              <a:gd name="connsiteY94" fmla="*/ 2001138 h 2315564"/>
              <a:gd name="connsiteX95" fmla="*/ 3343275 w 3463925"/>
              <a:gd name="connsiteY95" fmla="*/ 1994788 h 2315564"/>
              <a:gd name="connsiteX96" fmla="*/ 3394075 w 3463925"/>
              <a:gd name="connsiteY96" fmla="*/ 1943988 h 2315564"/>
              <a:gd name="connsiteX97" fmla="*/ 3413125 w 3463925"/>
              <a:gd name="connsiteY97" fmla="*/ 1982088 h 2315564"/>
              <a:gd name="connsiteX98" fmla="*/ 3463925 w 3463925"/>
              <a:gd name="connsiteY98" fmla="*/ 2029713 h 2315564"/>
              <a:gd name="connsiteX0" fmla="*/ 0 w 3463925"/>
              <a:gd name="connsiteY0" fmla="*/ 1242313 h 2315564"/>
              <a:gd name="connsiteX1" fmla="*/ 98425 w 3463925"/>
              <a:gd name="connsiteY1" fmla="*/ 1261363 h 2315564"/>
              <a:gd name="connsiteX2" fmla="*/ 136525 w 3463925"/>
              <a:gd name="connsiteY2" fmla="*/ 1293113 h 2315564"/>
              <a:gd name="connsiteX3" fmla="*/ 152400 w 3463925"/>
              <a:gd name="connsiteY3" fmla="*/ 1318513 h 2315564"/>
              <a:gd name="connsiteX4" fmla="*/ 180975 w 3463925"/>
              <a:gd name="connsiteY4" fmla="*/ 1404238 h 2315564"/>
              <a:gd name="connsiteX5" fmla="*/ 212725 w 3463925"/>
              <a:gd name="connsiteY5" fmla="*/ 1455038 h 2315564"/>
              <a:gd name="connsiteX6" fmla="*/ 257175 w 3463925"/>
              <a:gd name="connsiteY6" fmla="*/ 1493138 h 2315564"/>
              <a:gd name="connsiteX7" fmla="*/ 314325 w 3463925"/>
              <a:gd name="connsiteY7" fmla="*/ 1521713 h 2315564"/>
              <a:gd name="connsiteX8" fmla="*/ 377825 w 3463925"/>
              <a:gd name="connsiteY8" fmla="*/ 1524888 h 2315564"/>
              <a:gd name="connsiteX9" fmla="*/ 434975 w 3463925"/>
              <a:gd name="connsiteY9" fmla="*/ 1483613 h 2315564"/>
              <a:gd name="connsiteX10" fmla="*/ 466725 w 3463925"/>
              <a:gd name="connsiteY10" fmla="*/ 1404238 h 2315564"/>
              <a:gd name="connsiteX11" fmla="*/ 485775 w 3463925"/>
              <a:gd name="connsiteY11" fmla="*/ 1331213 h 2315564"/>
              <a:gd name="connsiteX12" fmla="*/ 504825 w 3463925"/>
              <a:gd name="connsiteY12" fmla="*/ 1201038 h 2315564"/>
              <a:gd name="connsiteX13" fmla="*/ 511175 w 3463925"/>
              <a:gd name="connsiteY13" fmla="*/ 1124838 h 2315564"/>
              <a:gd name="connsiteX14" fmla="*/ 523875 w 3463925"/>
              <a:gd name="connsiteY14" fmla="*/ 1007363 h 2315564"/>
              <a:gd name="connsiteX15" fmla="*/ 533400 w 3463925"/>
              <a:gd name="connsiteY15" fmla="*/ 864488 h 2315564"/>
              <a:gd name="connsiteX16" fmla="*/ 539750 w 3463925"/>
              <a:gd name="connsiteY16" fmla="*/ 753363 h 2315564"/>
              <a:gd name="connsiteX17" fmla="*/ 549275 w 3463925"/>
              <a:gd name="connsiteY17" fmla="*/ 667638 h 2315564"/>
              <a:gd name="connsiteX18" fmla="*/ 558800 w 3463925"/>
              <a:gd name="connsiteY18" fmla="*/ 515238 h 2315564"/>
              <a:gd name="connsiteX19" fmla="*/ 574675 w 3463925"/>
              <a:gd name="connsiteY19" fmla="*/ 334263 h 2315564"/>
              <a:gd name="connsiteX20" fmla="*/ 590550 w 3463925"/>
              <a:gd name="connsiteY20" fmla="*/ 229488 h 2315564"/>
              <a:gd name="connsiteX21" fmla="*/ 625475 w 3463925"/>
              <a:gd name="connsiteY21" fmla="*/ 178688 h 2315564"/>
              <a:gd name="connsiteX22" fmla="*/ 673100 w 3463925"/>
              <a:gd name="connsiteY22" fmla="*/ 242188 h 2315564"/>
              <a:gd name="connsiteX23" fmla="*/ 688975 w 3463925"/>
              <a:gd name="connsiteY23" fmla="*/ 553338 h 2315564"/>
              <a:gd name="connsiteX24" fmla="*/ 701675 w 3463925"/>
              <a:gd name="connsiteY24" fmla="*/ 772413 h 2315564"/>
              <a:gd name="connsiteX25" fmla="*/ 717550 w 3463925"/>
              <a:gd name="connsiteY25" fmla="*/ 962913 h 2315564"/>
              <a:gd name="connsiteX26" fmla="*/ 742950 w 3463925"/>
              <a:gd name="connsiteY26" fmla="*/ 908938 h 2315564"/>
              <a:gd name="connsiteX27" fmla="*/ 774700 w 3463925"/>
              <a:gd name="connsiteY27" fmla="*/ 1029588 h 2315564"/>
              <a:gd name="connsiteX28" fmla="*/ 796925 w 3463925"/>
              <a:gd name="connsiteY28" fmla="*/ 1188338 h 2315564"/>
              <a:gd name="connsiteX29" fmla="*/ 806450 w 3463925"/>
              <a:gd name="connsiteY29" fmla="*/ 1388000 h 2315564"/>
              <a:gd name="connsiteX30" fmla="*/ 841375 w 3463925"/>
              <a:gd name="connsiteY30" fmla="*/ 1445513 h 2315564"/>
              <a:gd name="connsiteX31" fmla="*/ 946150 w 3463925"/>
              <a:gd name="connsiteY31" fmla="*/ 1489963 h 2315564"/>
              <a:gd name="connsiteX32" fmla="*/ 942975 w 3463925"/>
              <a:gd name="connsiteY32" fmla="*/ 1531238 h 2315564"/>
              <a:gd name="connsiteX33" fmla="*/ 949325 w 3463925"/>
              <a:gd name="connsiteY33" fmla="*/ 1569338 h 2315564"/>
              <a:gd name="connsiteX34" fmla="*/ 1031875 w 3463925"/>
              <a:gd name="connsiteY34" fmla="*/ 1645538 h 2315564"/>
              <a:gd name="connsiteX35" fmla="*/ 1069975 w 3463925"/>
              <a:gd name="connsiteY35" fmla="*/ 1594738 h 2315564"/>
              <a:gd name="connsiteX36" fmla="*/ 1089025 w 3463925"/>
              <a:gd name="connsiteY36" fmla="*/ 1556638 h 2315564"/>
              <a:gd name="connsiteX37" fmla="*/ 1136650 w 3463925"/>
              <a:gd name="connsiteY37" fmla="*/ 1683638 h 2315564"/>
              <a:gd name="connsiteX38" fmla="*/ 1187450 w 3463925"/>
              <a:gd name="connsiteY38" fmla="*/ 1829688 h 2315564"/>
              <a:gd name="connsiteX39" fmla="*/ 1212850 w 3463925"/>
              <a:gd name="connsiteY39" fmla="*/ 1855088 h 2315564"/>
              <a:gd name="connsiteX40" fmla="*/ 1260475 w 3463925"/>
              <a:gd name="connsiteY40" fmla="*/ 1826513 h 2315564"/>
              <a:gd name="connsiteX41" fmla="*/ 1304925 w 3463925"/>
              <a:gd name="connsiteY41" fmla="*/ 1870963 h 2315564"/>
              <a:gd name="connsiteX42" fmla="*/ 1330325 w 3463925"/>
              <a:gd name="connsiteY42" fmla="*/ 1928113 h 2315564"/>
              <a:gd name="connsiteX43" fmla="*/ 1362075 w 3463925"/>
              <a:gd name="connsiteY43" fmla="*/ 2077338 h 2315564"/>
              <a:gd name="connsiteX44" fmla="*/ 1377950 w 3463925"/>
              <a:gd name="connsiteY44" fmla="*/ 2112263 h 2315564"/>
              <a:gd name="connsiteX45" fmla="*/ 1457325 w 3463925"/>
              <a:gd name="connsiteY45" fmla="*/ 2058288 h 2315564"/>
              <a:gd name="connsiteX46" fmla="*/ 1495425 w 3463925"/>
              <a:gd name="connsiteY46" fmla="*/ 2090038 h 2315564"/>
              <a:gd name="connsiteX47" fmla="*/ 1552575 w 3463925"/>
              <a:gd name="connsiteY47" fmla="*/ 2175763 h 2315564"/>
              <a:gd name="connsiteX48" fmla="*/ 1644650 w 3463925"/>
              <a:gd name="connsiteY48" fmla="*/ 2223388 h 2315564"/>
              <a:gd name="connsiteX49" fmla="*/ 1730375 w 3463925"/>
              <a:gd name="connsiteY49" fmla="*/ 2315463 h 2315564"/>
              <a:gd name="connsiteX50" fmla="*/ 1784350 w 3463925"/>
              <a:gd name="connsiteY50" fmla="*/ 2204338 h 2315564"/>
              <a:gd name="connsiteX51" fmla="*/ 1809750 w 3463925"/>
              <a:gd name="connsiteY51" fmla="*/ 2102738 h 2315564"/>
              <a:gd name="connsiteX52" fmla="*/ 1889125 w 3463925"/>
              <a:gd name="connsiteY52" fmla="*/ 2153538 h 2315564"/>
              <a:gd name="connsiteX53" fmla="*/ 1946275 w 3463925"/>
              <a:gd name="connsiteY53" fmla="*/ 2226563 h 2315564"/>
              <a:gd name="connsiteX54" fmla="*/ 1981200 w 3463925"/>
              <a:gd name="connsiteY54" fmla="*/ 2232913 h 2315564"/>
              <a:gd name="connsiteX55" fmla="*/ 2006600 w 3463925"/>
              <a:gd name="connsiteY55" fmla="*/ 2134488 h 2315564"/>
              <a:gd name="connsiteX56" fmla="*/ 2025650 w 3463925"/>
              <a:gd name="connsiteY56" fmla="*/ 2004313 h 2315564"/>
              <a:gd name="connsiteX57" fmla="*/ 2057400 w 3463925"/>
              <a:gd name="connsiteY57" fmla="*/ 1864613 h 2315564"/>
              <a:gd name="connsiteX58" fmla="*/ 2082800 w 3463925"/>
              <a:gd name="connsiteY58" fmla="*/ 1826513 h 2315564"/>
              <a:gd name="connsiteX59" fmla="*/ 2101850 w 3463925"/>
              <a:gd name="connsiteY59" fmla="*/ 2023363 h 2315564"/>
              <a:gd name="connsiteX60" fmla="*/ 2108200 w 3463925"/>
              <a:gd name="connsiteY60" fmla="*/ 2112263 h 2315564"/>
              <a:gd name="connsiteX61" fmla="*/ 2127250 w 3463925"/>
              <a:gd name="connsiteY61" fmla="*/ 2175763 h 2315564"/>
              <a:gd name="connsiteX62" fmla="*/ 2159000 w 3463925"/>
              <a:gd name="connsiteY62" fmla="*/ 1978913 h 2315564"/>
              <a:gd name="connsiteX63" fmla="*/ 2181225 w 3463925"/>
              <a:gd name="connsiteY63" fmla="*/ 1626488 h 2315564"/>
              <a:gd name="connsiteX64" fmla="*/ 2206625 w 3463925"/>
              <a:gd name="connsiteY64" fmla="*/ 1216913 h 2315564"/>
              <a:gd name="connsiteX65" fmla="*/ 2238375 w 3463925"/>
              <a:gd name="connsiteY65" fmla="*/ 1004188 h 2315564"/>
              <a:gd name="connsiteX66" fmla="*/ 2263775 w 3463925"/>
              <a:gd name="connsiteY66" fmla="*/ 959738 h 2315564"/>
              <a:gd name="connsiteX67" fmla="*/ 2311400 w 3463925"/>
              <a:gd name="connsiteY67" fmla="*/ 1039113 h 2315564"/>
              <a:gd name="connsiteX68" fmla="*/ 2336800 w 3463925"/>
              <a:gd name="connsiteY68" fmla="*/ 715263 h 2315564"/>
              <a:gd name="connsiteX69" fmla="*/ 2362200 w 3463925"/>
              <a:gd name="connsiteY69" fmla="*/ 378713 h 2315564"/>
              <a:gd name="connsiteX70" fmla="*/ 2400300 w 3463925"/>
              <a:gd name="connsiteY70" fmla="*/ 251713 h 2315564"/>
              <a:gd name="connsiteX71" fmla="*/ 2432050 w 3463925"/>
              <a:gd name="connsiteY71" fmla="*/ 102488 h 2315564"/>
              <a:gd name="connsiteX72" fmla="*/ 2451100 w 3463925"/>
              <a:gd name="connsiteY72" fmla="*/ 888 h 2315564"/>
              <a:gd name="connsiteX73" fmla="*/ 2489200 w 3463925"/>
              <a:gd name="connsiteY73" fmla="*/ 159638 h 2315564"/>
              <a:gd name="connsiteX74" fmla="*/ 2520950 w 3463925"/>
              <a:gd name="connsiteY74" fmla="*/ 566038 h 2315564"/>
              <a:gd name="connsiteX75" fmla="*/ 2562225 w 3463925"/>
              <a:gd name="connsiteY75" fmla="*/ 1023238 h 2315564"/>
              <a:gd name="connsiteX76" fmla="*/ 2609850 w 3463925"/>
              <a:gd name="connsiteY76" fmla="*/ 1397888 h 2315564"/>
              <a:gd name="connsiteX77" fmla="*/ 2641600 w 3463925"/>
              <a:gd name="connsiteY77" fmla="*/ 1582038 h 2315564"/>
              <a:gd name="connsiteX78" fmla="*/ 2673350 w 3463925"/>
              <a:gd name="connsiteY78" fmla="*/ 1642363 h 2315564"/>
              <a:gd name="connsiteX79" fmla="*/ 2711450 w 3463925"/>
              <a:gd name="connsiteY79" fmla="*/ 1620138 h 2315564"/>
              <a:gd name="connsiteX80" fmla="*/ 2759075 w 3463925"/>
              <a:gd name="connsiteY80" fmla="*/ 1724913 h 2315564"/>
              <a:gd name="connsiteX81" fmla="*/ 2809875 w 3463925"/>
              <a:gd name="connsiteY81" fmla="*/ 1807463 h 2315564"/>
              <a:gd name="connsiteX82" fmla="*/ 2863850 w 3463925"/>
              <a:gd name="connsiteY82" fmla="*/ 1788413 h 2315564"/>
              <a:gd name="connsiteX83" fmla="*/ 2908300 w 3463925"/>
              <a:gd name="connsiteY83" fmla="*/ 1842388 h 2315564"/>
              <a:gd name="connsiteX84" fmla="*/ 2955925 w 3463925"/>
              <a:gd name="connsiteY84" fmla="*/ 1902713 h 2315564"/>
              <a:gd name="connsiteX85" fmla="*/ 2981325 w 3463925"/>
              <a:gd name="connsiteY85" fmla="*/ 1905888 h 2315564"/>
              <a:gd name="connsiteX86" fmla="*/ 3003550 w 3463925"/>
              <a:gd name="connsiteY86" fmla="*/ 1816988 h 2315564"/>
              <a:gd name="connsiteX87" fmla="*/ 3022600 w 3463925"/>
              <a:gd name="connsiteY87" fmla="*/ 1731263 h 2315564"/>
              <a:gd name="connsiteX88" fmla="*/ 3063875 w 3463925"/>
              <a:gd name="connsiteY88" fmla="*/ 1686813 h 2315564"/>
              <a:gd name="connsiteX89" fmla="*/ 3117850 w 3463925"/>
              <a:gd name="connsiteY89" fmla="*/ 1683638 h 2315564"/>
              <a:gd name="connsiteX90" fmla="*/ 3152775 w 3463925"/>
              <a:gd name="connsiteY90" fmla="*/ 1680463 h 2315564"/>
              <a:gd name="connsiteX91" fmla="*/ 3187700 w 3463925"/>
              <a:gd name="connsiteY91" fmla="*/ 1728088 h 2315564"/>
              <a:gd name="connsiteX92" fmla="*/ 3216275 w 3463925"/>
              <a:gd name="connsiteY92" fmla="*/ 1845563 h 2315564"/>
              <a:gd name="connsiteX93" fmla="*/ 3254375 w 3463925"/>
              <a:gd name="connsiteY93" fmla="*/ 1937638 h 2315564"/>
              <a:gd name="connsiteX94" fmla="*/ 3282950 w 3463925"/>
              <a:gd name="connsiteY94" fmla="*/ 2001138 h 2315564"/>
              <a:gd name="connsiteX95" fmla="*/ 3343275 w 3463925"/>
              <a:gd name="connsiteY95" fmla="*/ 1994788 h 2315564"/>
              <a:gd name="connsiteX96" fmla="*/ 3394075 w 3463925"/>
              <a:gd name="connsiteY96" fmla="*/ 1943988 h 2315564"/>
              <a:gd name="connsiteX97" fmla="*/ 3413125 w 3463925"/>
              <a:gd name="connsiteY97" fmla="*/ 1982088 h 2315564"/>
              <a:gd name="connsiteX98" fmla="*/ 3463925 w 3463925"/>
              <a:gd name="connsiteY98" fmla="*/ 2029713 h 2315564"/>
              <a:gd name="connsiteX0" fmla="*/ 0 w 3463925"/>
              <a:gd name="connsiteY0" fmla="*/ 1242313 h 2315564"/>
              <a:gd name="connsiteX1" fmla="*/ 98425 w 3463925"/>
              <a:gd name="connsiteY1" fmla="*/ 1261363 h 2315564"/>
              <a:gd name="connsiteX2" fmla="*/ 136525 w 3463925"/>
              <a:gd name="connsiteY2" fmla="*/ 1293113 h 2315564"/>
              <a:gd name="connsiteX3" fmla="*/ 152400 w 3463925"/>
              <a:gd name="connsiteY3" fmla="*/ 1318513 h 2315564"/>
              <a:gd name="connsiteX4" fmla="*/ 180975 w 3463925"/>
              <a:gd name="connsiteY4" fmla="*/ 1404238 h 2315564"/>
              <a:gd name="connsiteX5" fmla="*/ 212725 w 3463925"/>
              <a:gd name="connsiteY5" fmla="*/ 1455038 h 2315564"/>
              <a:gd name="connsiteX6" fmla="*/ 257175 w 3463925"/>
              <a:gd name="connsiteY6" fmla="*/ 1493138 h 2315564"/>
              <a:gd name="connsiteX7" fmla="*/ 314325 w 3463925"/>
              <a:gd name="connsiteY7" fmla="*/ 1521713 h 2315564"/>
              <a:gd name="connsiteX8" fmla="*/ 377825 w 3463925"/>
              <a:gd name="connsiteY8" fmla="*/ 1524888 h 2315564"/>
              <a:gd name="connsiteX9" fmla="*/ 434975 w 3463925"/>
              <a:gd name="connsiteY9" fmla="*/ 1483613 h 2315564"/>
              <a:gd name="connsiteX10" fmla="*/ 466725 w 3463925"/>
              <a:gd name="connsiteY10" fmla="*/ 1404238 h 2315564"/>
              <a:gd name="connsiteX11" fmla="*/ 485775 w 3463925"/>
              <a:gd name="connsiteY11" fmla="*/ 1331213 h 2315564"/>
              <a:gd name="connsiteX12" fmla="*/ 504825 w 3463925"/>
              <a:gd name="connsiteY12" fmla="*/ 1201038 h 2315564"/>
              <a:gd name="connsiteX13" fmla="*/ 511175 w 3463925"/>
              <a:gd name="connsiteY13" fmla="*/ 1124838 h 2315564"/>
              <a:gd name="connsiteX14" fmla="*/ 523875 w 3463925"/>
              <a:gd name="connsiteY14" fmla="*/ 1007363 h 2315564"/>
              <a:gd name="connsiteX15" fmla="*/ 533400 w 3463925"/>
              <a:gd name="connsiteY15" fmla="*/ 864488 h 2315564"/>
              <a:gd name="connsiteX16" fmla="*/ 539750 w 3463925"/>
              <a:gd name="connsiteY16" fmla="*/ 753363 h 2315564"/>
              <a:gd name="connsiteX17" fmla="*/ 549275 w 3463925"/>
              <a:gd name="connsiteY17" fmla="*/ 667638 h 2315564"/>
              <a:gd name="connsiteX18" fmla="*/ 558800 w 3463925"/>
              <a:gd name="connsiteY18" fmla="*/ 515238 h 2315564"/>
              <a:gd name="connsiteX19" fmla="*/ 574675 w 3463925"/>
              <a:gd name="connsiteY19" fmla="*/ 334263 h 2315564"/>
              <a:gd name="connsiteX20" fmla="*/ 590550 w 3463925"/>
              <a:gd name="connsiteY20" fmla="*/ 229488 h 2315564"/>
              <a:gd name="connsiteX21" fmla="*/ 625475 w 3463925"/>
              <a:gd name="connsiteY21" fmla="*/ 178688 h 2315564"/>
              <a:gd name="connsiteX22" fmla="*/ 673100 w 3463925"/>
              <a:gd name="connsiteY22" fmla="*/ 242188 h 2315564"/>
              <a:gd name="connsiteX23" fmla="*/ 688975 w 3463925"/>
              <a:gd name="connsiteY23" fmla="*/ 553338 h 2315564"/>
              <a:gd name="connsiteX24" fmla="*/ 701675 w 3463925"/>
              <a:gd name="connsiteY24" fmla="*/ 772413 h 2315564"/>
              <a:gd name="connsiteX25" fmla="*/ 717550 w 3463925"/>
              <a:gd name="connsiteY25" fmla="*/ 962913 h 2315564"/>
              <a:gd name="connsiteX26" fmla="*/ 742950 w 3463925"/>
              <a:gd name="connsiteY26" fmla="*/ 908938 h 2315564"/>
              <a:gd name="connsiteX27" fmla="*/ 774700 w 3463925"/>
              <a:gd name="connsiteY27" fmla="*/ 1029588 h 2315564"/>
              <a:gd name="connsiteX28" fmla="*/ 796925 w 3463925"/>
              <a:gd name="connsiteY28" fmla="*/ 1188338 h 2315564"/>
              <a:gd name="connsiteX29" fmla="*/ 806450 w 3463925"/>
              <a:gd name="connsiteY29" fmla="*/ 1388000 h 2315564"/>
              <a:gd name="connsiteX30" fmla="*/ 841375 w 3463925"/>
              <a:gd name="connsiteY30" fmla="*/ 1445513 h 2315564"/>
              <a:gd name="connsiteX31" fmla="*/ 946150 w 3463925"/>
              <a:gd name="connsiteY31" fmla="*/ 1489963 h 2315564"/>
              <a:gd name="connsiteX32" fmla="*/ 942975 w 3463925"/>
              <a:gd name="connsiteY32" fmla="*/ 1531238 h 2315564"/>
              <a:gd name="connsiteX33" fmla="*/ 958850 w 3463925"/>
              <a:gd name="connsiteY33" fmla="*/ 1572513 h 2315564"/>
              <a:gd name="connsiteX34" fmla="*/ 1031875 w 3463925"/>
              <a:gd name="connsiteY34" fmla="*/ 1645538 h 2315564"/>
              <a:gd name="connsiteX35" fmla="*/ 1069975 w 3463925"/>
              <a:gd name="connsiteY35" fmla="*/ 1594738 h 2315564"/>
              <a:gd name="connsiteX36" fmla="*/ 1089025 w 3463925"/>
              <a:gd name="connsiteY36" fmla="*/ 1556638 h 2315564"/>
              <a:gd name="connsiteX37" fmla="*/ 1136650 w 3463925"/>
              <a:gd name="connsiteY37" fmla="*/ 1683638 h 2315564"/>
              <a:gd name="connsiteX38" fmla="*/ 1187450 w 3463925"/>
              <a:gd name="connsiteY38" fmla="*/ 1829688 h 2315564"/>
              <a:gd name="connsiteX39" fmla="*/ 1212850 w 3463925"/>
              <a:gd name="connsiteY39" fmla="*/ 1855088 h 2315564"/>
              <a:gd name="connsiteX40" fmla="*/ 1260475 w 3463925"/>
              <a:gd name="connsiteY40" fmla="*/ 1826513 h 2315564"/>
              <a:gd name="connsiteX41" fmla="*/ 1304925 w 3463925"/>
              <a:gd name="connsiteY41" fmla="*/ 1870963 h 2315564"/>
              <a:gd name="connsiteX42" fmla="*/ 1330325 w 3463925"/>
              <a:gd name="connsiteY42" fmla="*/ 1928113 h 2315564"/>
              <a:gd name="connsiteX43" fmla="*/ 1362075 w 3463925"/>
              <a:gd name="connsiteY43" fmla="*/ 2077338 h 2315564"/>
              <a:gd name="connsiteX44" fmla="*/ 1377950 w 3463925"/>
              <a:gd name="connsiteY44" fmla="*/ 2112263 h 2315564"/>
              <a:gd name="connsiteX45" fmla="*/ 1457325 w 3463925"/>
              <a:gd name="connsiteY45" fmla="*/ 2058288 h 2315564"/>
              <a:gd name="connsiteX46" fmla="*/ 1495425 w 3463925"/>
              <a:gd name="connsiteY46" fmla="*/ 2090038 h 2315564"/>
              <a:gd name="connsiteX47" fmla="*/ 1552575 w 3463925"/>
              <a:gd name="connsiteY47" fmla="*/ 2175763 h 2315564"/>
              <a:gd name="connsiteX48" fmla="*/ 1644650 w 3463925"/>
              <a:gd name="connsiteY48" fmla="*/ 2223388 h 2315564"/>
              <a:gd name="connsiteX49" fmla="*/ 1730375 w 3463925"/>
              <a:gd name="connsiteY49" fmla="*/ 2315463 h 2315564"/>
              <a:gd name="connsiteX50" fmla="*/ 1784350 w 3463925"/>
              <a:gd name="connsiteY50" fmla="*/ 2204338 h 2315564"/>
              <a:gd name="connsiteX51" fmla="*/ 1809750 w 3463925"/>
              <a:gd name="connsiteY51" fmla="*/ 2102738 h 2315564"/>
              <a:gd name="connsiteX52" fmla="*/ 1889125 w 3463925"/>
              <a:gd name="connsiteY52" fmla="*/ 2153538 h 2315564"/>
              <a:gd name="connsiteX53" fmla="*/ 1946275 w 3463925"/>
              <a:gd name="connsiteY53" fmla="*/ 2226563 h 2315564"/>
              <a:gd name="connsiteX54" fmla="*/ 1981200 w 3463925"/>
              <a:gd name="connsiteY54" fmla="*/ 2232913 h 2315564"/>
              <a:gd name="connsiteX55" fmla="*/ 2006600 w 3463925"/>
              <a:gd name="connsiteY55" fmla="*/ 2134488 h 2315564"/>
              <a:gd name="connsiteX56" fmla="*/ 2025650 w 3463925"/>
              <a:gd name="connsiteY56" fmla="*/ 2004313 h 2315564"/>
              <a:gd name="connsiteX57" fmla="*/ 2057400 w 3463925"/>
              <a:gd name="connsiteY57" fmla="*/ 1864613 h 2315564"/>
              <a:gd name="connsiteX58" fmla="*/ 2082800 w 3463925"/>
              <a:gd name="connsiteY58" fmla="*/ 1826513 h 2315564"/>
              <a:gd name="connsiteX59" fmla="*/ 2101850 w 3463925"/>
              <a:gd name="connsiteY59" fmla="*/ 2023363 h 2315564"/>
              <a:gd name="connsiteX60" fmla="*/ 2108200 w 3463925"/>
              <a:gd name="connsiteY60" fmla="*/ 2112263 h 2315564"/>
              <a:gd name="connsiteX61" fmla="*/ 2127250 w 3463925"/>
              <a:gd name="connsiteY61" fmla="*/ 2175763 h 2315564"/>
              <a:gd name="connsiteX62" fmla="*/ 2159000 w 3463925"/>
              <a:gd name="connsiteY62" fmla="*/ 1978913 h 2315564"/>
              <a:gd name="connsiteX63" fmla="*/ 2181225 w 3463925"/>
              <a:gd name="connsiteY63" fmla="*/ 1626488 h 2315564"/>
              <a:gd name="connsiteX64" fmla="*/ 2206625 w 3463925"/>
              <a:gd name="connsiteY64" fmla="*/ 1216913 h 2315564"/>
              <a:gd name="connsiteX65" fmla="*/ 2238375 w 3463925"/>
              <a:gd name="connsiteY65" fmla="*/ 1004188 h 2315564"/>
              <a:gd name="connsiteX66" fmla="*/ 2263775 w 3463925"/>
              <a:gd name="connsiteY66" fmla="*/ 959738 h 2315564"/>
              <a:gd name="connsiteX67" fmla="*/ 2311400 w 3463925"/>
              <a:gd name="connsiteY67" fmla="*/ 1039113 h 2315564"/>
              <a:gd name="connsiteX68" fmla="*/ 2336800 w 3463925"/>
              <a:gd name="connsiteY68" fmla="*/ 715263 h 2315564"/>
              <a:gd name="connsiteX69" fmla="*/ 2362200 w 3463925"/>
              <a:gd name="connsiteY69" fmla="*/ 378713 h 2315564"/>
              <a:gd name="connsiteX70" fmla="*/ 2400300 w 3463925"/>
              <a:gd name="connsiteY70" fmla="*/ 251713 h 2315564"/>
              <a:gd name="connsiteX71" fmla="*/ 2432050 w 3463925"/>
              <a:gd name="connsiteY71" fmla="*/ 102488 h 2315564"/>
              <a:gd name="connsiteX72" fmla="*/ 2451100 w 3463925"/>
              <a:gd name="connsiteY72" fmla="*/ 888 h 2315564"/>
              <a:gd name="connsiteX73" fmla="*/ 2489200 w 3463925"/>
              <a:gd name="connsiteY73" fmla="*/ 159638 h 2315564"/>
              <a:gd name="connsiteX74" fmla="*/ 2520950 w 3463925"/>
              <a:gd name="connsiteY74" fmla="*/ 566038 h 2315564"/>
              <a:gd name="connsiteX75" fmla="*/ 2562225 w 3463925"/>
              <a:gd name="connsiteY75" fmla="*/ 1023238 h 2315564"/>
              <a:gd name="connsiteX76" fmla="*/ 2609850 w 3463925"/>
              <a:gd name="connsiteY76" fmla="*/ 1397888 h 2315564"/>
              <a:gd name="connsiteX77" fmla="*/ 2641600 w 3463925"/>
              <a:gd name="connsiteY77" fmla="*/ 1582038 h 2315564"/>
              <a:gd name="connsiteX78" fmla="*/ 2673350 w 3463925"/>
              <a:gd name="connsiteY78" fmla="*/ 1642363 h 2315564"/>
              <a:gd name="connsiteX79" fmla="*/ 2711450 w 3463925"/>
              <a:gd name="connsiteY79" fmla="*/ 1620138 h 2315564"/>
              <a:gd name="connsiteX80" fmla="*/ 2759075 w 3463925"/>
              <a:gd name="connsiteY80" fmla="*/ 1724913 h 2315564"/>
              <a:gd name="connsiteX81" fmla="*/ 2809875 w 3463925"/>
              <a:gd name="connsiteY81" fmla="*/ 1807463 h 2315564"/>
              <a:gd name="connsiteX82" fmla="*/ 2863850 w 3463925"/>
              <a:gd name="connsiteY82" fmla="*/ 1788413 h 2315564"/>
              <a:gd name="connsiteX83" fmla="*/ 2908300 w 3463925"/>
              <a:gd name="connsiteY83" fmla="*/ 1842388 h 2315564"/>
              <a:gd name="connsiteX84" fmla="*/ 2955925 w 3463925"/>
              <a:gd name="connsiteY84" fmla="*/ 1902713 h 2315564"/>
              <a:gd name="connsiteX85" fmla="*/ 2981325 w 3463925"/>
              <a:gd name="connsiteY85" fmla="*/ 1905888 h 2315564"/>
              <a:gd name="connsiteX86" fmla="*/ 3003550 w 3463925"/>
              <a:gd name="connsiteY86" fmla="*/ 1816988 h 2315564"/>
              <a:gd name="connsiteX87" fmla="*/ 3022600 w 3463925"/>
              <a:gd name="connsiteY87" fmla="*/ 1731263 h 2315564"/>
              <a:gd name="connsiteX88" fmla="*/ 3063875 w 3463925"/>
              <a:gd name="connsiteY88" fmla="*/ 1686813 h 2315564"/>
              <a:gd name="connsiteX89" fmla="*/ 3117850 w 3463925"/>
              <a:gd name="connsiteY89" fmla="*/ 1683638 h 2315564"/>
              <a:gd name="connsiteX90" fmla="*/ 3152775 w 3463925"/>
              <a:gd name="connsiteY90" fmla="*/ 1680463 h 2315564"/>
              <a:gd name="connsiteX91" fmla="*/ 3187700 w 3463925"/>
              <a:gd name="connsiteY91" fmla="*/ 1728088 h 2315564"/>
              <a:gd name="connsiteX92" fmla="*/ 3216275 w 3463925"/>
              <a:gd name="connsiteY92" fmla="*/ 1845563 h 2315564"/>
              <a:gd name="connsiteX93" fmla="*/ 3254375 w 3463925"/>
              <a:gd name="connsiteY93" fmla="*/ 1937638 h 2315564"/>
              <a:gd name="connsiteX94" fmla="*/ 3282950 w 3463925"/>
              <a:gd name="connsiteY94" fmla="*/ 2001138 h 2315564"/>
              <a:gd name="connsiteX95" fmla="*/ 3343275 w 3463925"/>
              <a:gd name="connsiteY95" fmla="*/ 1994788 h 2315564"/>
              <a:gd name="connsiteX96" fmla="*/ 3394075 w 3463925"/>
              <a:gd name="connsiteY96" fmla="*/ 1943988 h 2315564"/>
              <a:gd name="connsiteX97" fmla="*/ 3413125 w 3463925"/>
              <a:gd name="connsiteY97" fmla="*/ 1982088 h 2315564"/>
              <a:gd name="connsiteX98" fmla="*/ 3463925 w 3463925"/>
              <a:gd name="connsiteY98" fmla="*/ 2029713 h 2315564"/>
              <a:gd name="connsiteX0" fmla="*/ 0 w 3463925"/>
              <a:gd name="connsiteY0" fmla="*/ 1242313 h 2315564"/>
              <a:gd name="connsiteX1" fmla="*/ 98425 w 3463925"/>
              <a:gd name="connsiteY1" fmla="*/ 1261363 h 2315564"/>
              <a:gd name="connsiteX2" fmla="*/ 136525 w 3463925"/>
              <a:gd name="connsiteY2" fmla="*/ 1293113 h 2315564"/>
              <a:gd name="connsiteX3" fmla="*/ 152400 w 3463925"/>
              <a:gd name="connsiteY3" fmla="*/ 1318513 h 2315564"/>
              <a:gd name="connsiteX4" fmla="*/ 180975 w 3463925"/>
              <a:gd name="connsiteY4" fmla="*/ 1404238 h 2315564"/>
              <a:gd name="connsiteX5" fmla="*/ 212725 w 3463925"/>
              <a:gd name="connsiteY5" fmla="*/ 1455038 h 2315564"/>
              <a:gd name="connsiteX6" fmla="*/ 257175 w 3463925"/>
              <a:gd name="connsiteY6" fmla="*/ 1493138 h 2315564"/>
              <a:gd name="connsiteX7" fmla="*/ 314325 w 3463925"/>
              <a:gd name="connsiteY7" fmla="*/ 1521713 h 2315564"/>
              <a:gd name="connsiteX8" fmla="*/ 377825 w 3463925"/>
              <a:gd name="connsiteY8" fmla="*/ 1524888 h 2315564"/>
              <a:gd name="connsiteX9" fmla="*/ 434975 w 3463925"/>
              <a:gd name="connsiteY9" fmla="*/ 1483613 h 2315564"/>
              <a:gd name="connsiteX10" fmla="*/ 466725 w 3463925"/>
              <a:gd name="connsiteY10" fmla="*/ 1404238 h 2315564"/>
              <a:gd name="connsiteX11" fmla="*/ 485775 w 3463925"/>
              <a:gd name="connsiteY11" fmla="*/ 1331213 h 2315564"/>
              <a:gd name="connsiteX12" fmla="*/ 504825 w 3463925"/>
              <a:gd name="connsiteY12" fmla="*/ 1201038 h 2315564"/>
              <a:gd name="connsiteX13" fmla="*/ 511175 w 3463925"/>
              <a:gd name="connsiteY13" fmla="*/ 1124838 h 2315564"/>
              <a:gd name="connsiteX14" fmla="*/ 523875 w 3463925"/>
              <a:gd name="connsiteY14" fmla="*/ 1007363 h 2315564"/>
              <a:gd name="connsiteX15" fmla="*/ 533400 w 3463925"/>
              <a:gd name="connsiteY15" fmla="*/ 864488 h 2315564"/>
              <a:gd name="connsiteX16" fmla="*/ 539750 w 3463925"/>
              <a:gd name="connsiteY16" fmla="*/ 753363 h 2315564"/>
              <a:gd name="connsiteX17" fmla="*/ 549275 w 3463925"/>
              <a:gd name="connsiteY17" fmla="*/ 667638 h 2315564"/>
              <a:gd name="connsiteX18" fmla="*/ 558800 w 3463925"/>
              <a:gd name="connsiteY18" fmla="*/ 515238 h 2315564"/>
              <a:gd name="connsiteX19" fmla="*/ 574675 w 3463925"/>
              <a:gd name="connsiteY19" fmla="*/ 334263 h 2315564"/>
              <a:gd name="connsiteX20" fmla="*/ 590550 w 3463925"/>
              <a:gd name="connsiteY20" fmla="*/ 229488 h 2315564"/>
              <a:gd name="connsiteX21" fmla="*/ 625475 w 3463925"/>
              <a:gd name="connsiteY21" fmla="*/ 178688 h 2315564"/>
              <a:gd name="connsiteX22" fmla="*/ 673100 w 3463925"/>
              <a:gd name="connsiteY22" fmla="*/ 242188 h 2315564"/>
              <a:gd name="connsiteX23" fmla="*/ 688975 w 3463925"/>
              <a:gd name="connsiteY23" fmla="*/ 553338 h 2315564"/>
              <a:gd name="connsiteX24" fmla="*/ 701675 w 3463925"/>
              <a:gd name="connsiteY24" fmla="*/ 772413 h 2315564"/>
              <a:gd name="connsiteX25" fmla="*/ 717550 w 3463925"/>
              <a:gd name="connsiteY25" fmla="*/ 962913 h 2315564"/>
              <a:gd name="connsiteX26" fmla="*/ 742950 w 3463925"/>
              <a:gd name="connsiteY26" fmla="*/ 908938 h 2315564"/>
              <a:gd name="connsiteX27" fmla="*/ 774700 w 3463925"/>
              <a:gd name="connsiteY27" fmla="*/ 1029588 h 2315564"/>
              <a:gd name="connsiteX28" fmla="*/ 796925 w 3463925"/>
              <a:gd name="connsiteY28" fmla="*/ 1188338 h 2315564"/>
              <a:gd name="connsiteX29" fmla="*/ 806450 w 3463925"/>
              <a:gd name="connsiteY29" fmla="*/ 1388000 h 2315564"/>
              <a:gd name="connsiteX30" fmla="*/ 841375 w 3463925"/>
              <a:gd name="connsiteY30" fmla="*/ 1445513 h 2315564"/>
              <a:gd name="connsiteX31" fmla="*/ 946150 w 3463925"/>
              <a:gd name="connsiteY31" fmla="*/ 1489963 h 2315564"/>
              <a:gd name="connsiteX32" fmla="*/ 952500 w 3463925"/>
              <a:gd name="connsiteY32" fmla="*/ 1534413 h 2315564"/>
              <a:gd name="connsiteX33" fmla="*/ 958850 w 3463925"/>
              <a:gd name="connsiteY33" fmla="*/ 1572513 h 2315564"/>
              <a:gd name="connsiteX34" fmla="*/ 1031875 w 3463925"/>
              <a:gd name="connsiteY34" fmla="*/ 1645538 h 2315564"/>
              <a:gd name="connsiteX35" fmla="*/ 1069975 w 3463925"/>
              <a:gd name="connsiteY35" fmla="*/ 1594738 h 2315564"/>
              <a:gd name="connsiteX36" fmla="*/ 1089025 w 3463925"/>
              <a:gd name="connsiteY36" fmla="*/ 1556638 h 2315564"/>
              <a:gd name="connsiteX37" fmla="*/ 1136650 w 3463925"/>
              <a:gd name="connsiteY37" fmla="*/ 1683638 h 2315564"/>
              <a:gd name="connsiteX38" fmla="*/ 1187450 w 3463925"/>
              <a:gd name="connsiteY38" fmla="*/ 1829688 h 2315564"/>
              <a:gd name="connsiteX39" fmla="*/ 1212850 w 3463925"/>
              <a:gd name="connsiteY39" fmla="*/ 1855088 h 2315564"/>
              <a:gd name="connsiteX40" fmla="*/ 1260475 w 3463925"/>
              <a:gd name="connsiteY40" fmla="*/ 1826513 h 2315564"/>
              <a:gd name="connsiteX41" fmla="*/ 1304925 w 3463925"/>
              <a:gd name="connsiteY41" fmla="*/ 1870963 h 2315564"/>
              <a:gd name="connsiteX42" fmla="*/ 1330325 w 3463925"/>
              <a:gd name="connsiteY42" fmla="*/ 1928113 h 2315564"/>
              <a:gd name="connsiteX43" fmla="*/ 1362075 w 3463925"/>
              <a:gd name="connsiteY43" fmla="*/ 2077338 h 2315564"/>
              <a:gd name="connsiteX44" fmla="*/ 1377950 w 3463925"/>
              <a:gd name="connsiteY44" fmla="*/ 2112263 h 2315564"/>
              <a:gd name="connsiteX45" fmla="*/ 1457325 w 3463925"/>
              <a:gd name="connsiteY45" fmla="*/ 2058288 h 2315564"/>
              <a:gd name="connsiteX46" fmla="*/ 1495425 w 3463925"/>
              <a:gd name="connsiteY46" fmla="*/ 2090038 h 2315564"/>
              <a:gd name="connsiteX47" fmla="*/ 1552575 w 3463925"/>
              <a:gd name="connsiteY47" fmla="*/ 2175763 h 2315564"/>
              <a:gd name="connsiteX48" fmla="*/ 1644650 w 3463925"/>
              <a:gd name="connsiteY48" fmla="*/ 2223388 h 2315564"/>
              <a:gd name="connsiteX49" fmla="*/ 1730375 w 3463925"/>
              <a:gd name="connsiteY49" fmla="*/ 2315463 h 2315564"/>
              <a:gd name="connsiteX50" fmla="*/ 1784350 w 3463925"/>
              <a:gd name="connsiteY50" fmla="*/ 2204338 h 2315564"/>
              <a:gd name="connsiteX51" fmla="*/ 1809750 w 3463925"/>
              <a:gd name="connsiteY51" fmla="*/ 2102738 h 2315564"/>
              <a:gd name="connsiteX52" fmla="*/ 1889125 w 3463925"/>
              <a:gd name="connsiteY52" fmla="*/ 2153538 h 2315564"/>
              <a:gd name="connsiteX53" fmla="*/ 1946275 w 3463925"/>
              <a:gd name="connsiteY53" fmla="*/ 2226563 h 2315564"/>
              <a:gd name="connsiteX54" fmla="*/ 1981200 w 3463925"/>
              <a:gd name="connsiteY54" fmla="*/ 2232913 h 2315564"/>
              <a:gd name="connsiteX55" fmla="*/ 2006600 w 3463925"/>
              <a:gd name="connsiteY55" fmla="*/ 2134488 h 2315564"/>
              <a:gd name="connsiteX56" fmla="*/ 2025650 w 3463925"/>
              <a:gd name="connsiteY56" fmla="*/ 2004313 h 2315564"/>
              <a:gd name="connsiteX57" fmla="*/ 2057400 w 3463925"/>
              <a:gd name="connsiteY57" fmla="*/ 1864613 h 2315564"/>
              <a:gd name="connsiteX58" fmla="*/ 2082800 w 3463925"/>
              <a:gd name="connsiteY58" fmla="*/ 1826513 h 2315564"/>
              <a:gd name="connsiteX59" fmla="*/ 2101850 w 3463925"/>
              <a:gd name="connsiteY59" fmla="*/ 2023363 h 2315564"/>
              <a:gd name="connsiteX60" fmla="*/ 2108200 w 3463925"/>
              <a:gd name="connsiteY60" fmla="*/ 2112263 h 2315564"/>
              <a:gd name="connsiteX61" fmla="*/ 2127250 w 3463925"/>
              <a:gd name="connsiteY61" fmla="*/ 2175763 h 2315564"/>
              <a:gd name="connsiteX62" fmla="*/ 2159000 w 3463925"/>
              <a:gd name="connsiteY62" fmla="*/ 1978913 h 2315564"/>
              <a:gd name="connsiteX63" fmla="*/ 2181225 w 3463925"/>
              <a:gd name="connsiteY63" fmla="*/ 1626488 h 2315564"/>
              <a:gd name="connsiteX64" fmla="*/ 2206625 w 3463925"/>
              <a:gd name="connsiteY64" fmla="*/ 1216913 h 2315564"/>
              <a:gd name="connsiteX65" fmla="*/ 2238375 w 3463925"/>
              <a:gd name="connsiteY65" fmla="*/ 1004188 h 2315564"/>
              <a:gd name="connsiteX66" fmla="*/ 2263775 w 3463925"/>
              <a:gd name="connsiteY66" fmla="*/ 959738 h 2315564"/>
              <a:gd name="connsiteX67" fmla="*/ 2311400 w 3463925"/>
              <a:gd name="connsiteY67" fmla="*/ 1039113 h 2315564"/>
              <a:gd name="connsiteX68" fmla="*/ 2336800 w 3463925"/>
              <a:gd name="connsiteY68" fmla="*/ 715263 h 2315564"/>
              <a:gd name="connsiteX69" fmla="*/ 2362200 w 3463925"/>
              <a:gd name="connsiteY69" fmla="*/ 378713 h 2315564"/>
              <a:gd name="connsiteX70" fmla="*/ 2400300 w 3463925"/>
              <a:gd name="connsiteY70" fmla="*/ 251713 h 2315564"/>
              <a:gd name="connsiteX71" fmla="*/ 2432050 w 3463925"/>
              <a:gd name="connsiteY71" fmla="*/ 102488 h 2315564"/>
              <a:gd name="connsiteX72" fmla="*/ 2451100 w 3463925"/>
              <a:gd name="connsiteY72" fmla="*/ 888 h 2315564"/>
              <a:gd name="connsiteX73" fmla="*/ 2489200 w 3463925"/>
              <a:gd name="connsiteY73" fmla="*/ 159638 h 2315564"/>
              <a:gd name="connsiteX74" fmla="*/ 2520950 w 3463925"/>
              <a:gd name="connsiteY74" fmla="*/ 566038 h 2315564"/>
              <a:gd name="connsiteX75" fmla="*/ 2562225 w 3463925"/>
              <a:gd name="connsiteY75" fmla="*/ 1023238 h 2315564"/>
              <a:gd name="connsiteX76" fmla="*/ 2609850 w 3463925"/>
              <a:gd name="connsiteY76" fmla="*/ 1397888 h 2315564"/>
              <a:gd name="connsiteX77" fmla="*/ 2641600 w 3463925"/>
              <a:gd name="connsiteY77" fmla="*/ 1582038 h 2315564"/>
              <a:gd name="connsiteX78" fmla="*/ 2673350 w 3463925"/>
              <a:gd name="connsiteY78" fmla="*/ 1642363 h 2315564"/>
              <a:gd name="connsiteX79" fmla="*/ 2711450 w 3463925"/>
              <a:gd name="connsiteY79" fmla="*/ 1620138 h 2315564"/>
              <a:gd name="connsiteX80" fmla="*/ 2759075 w 3463925"/>
              <a:gd name="connsiteY80" fmla="*/ 1724913 h 2315564"/>
              <a:gd name="connsiteX81" fmla="*/ 2809875 w 3463925"/>
              <a:gd name="connsiteY81" fmla="*/ 1807463 h 2315564"/>
              <a:gd name="connsiteX82" fmla="*/ 2863850 w 3463925"/>
              <a:gd name="connsiteY82" fmla="*/ 1788413 h 2315564"/>
              <a:gd name="connsiteX83" fmla="*/ 2908300 w 3463925"/>
              <a:gd name="connsiteY83" fmla="*/ 1842388 h 2315564"/>
              <a:gd name="connsiteX84" fmla="*/ 2955925 w 3463925"/>
              <a:gd name="connsiteY84" fmla="*/ 1902713 h 2315564"/>
              <a:gd name="connsiteX85" fmla="*/ 2981325 w 3463925"/>
              <a:gd name="connsiteY85" fmla="*/ 1905888 h 2315564"/>
              <a:gd name="connsiteX86" fmla="*/ 3003550 w 3463925"/>
              <a:gd name="connsiteY86" fmla="*/ 1816988 h 2315564"/>
              <a:gd name="connsiteX87" fmla="*/ 3022600 w 3463925"/>
              <a:gd name="connsiteY87" fmla="*/ 1731263 h 2315564"/>
              <a:gd name="connsiteX88" fmla="*/ 3063875 w 3463925"/>
              <a:gd name="connsiteY88" fmla="*/ 1686813 h 2315564"/>
              <a:gd name="connsiteX89" fmla="*/ 3117850 w 3463925"/>
              <a:gd name="connsiteY89" fmla="*/ 1683638 h 2315564"/>
              <a:gd name="connsiteX90" fmla="*/ 3152775 w 3463925"/>
              <a:gd name="connsiteY90" fmla="*/ 1680463 h 2315564"/>
              <a:gd name="connsiteX91" fmla="*/ 3187700 w 3463925"/>
              <a:gd name="connsiteY91" fmla="*/ 1728088 h 2315564"/>
              <a:gd name="connsiteX92" fmla="*/ 3216275 w 3463925"/>
              <a:gd name="connsiteY92" fmla="*/ 1845563 h 2315564"/>
              <a:gd name="connsiteX93" fmla="*/ 3254375 w 3463925"/>
              <a:gd name="connsiteY93" fmla="*/ 1937638 h 2315564"/>
              <a:gd name="connsiteX94" fmla="*/ 3282950 w 3463925"/>
              <a:gd name="connsiteY94" fmla="*/ 2001138 h 2315564"/>
              <a:gd name="connsiteX95" fmla="*/ 3343275 w 3463925"/>
              <a:gd name="connsiteY95" fmla="*/ 1994788 h 2315564"/>
              <a:gd name="connsiteX96" fmla="*/ 3394075 w 3463925"/>
              <a:gd name="connsiteY96" fmla="*/ 1943988 h 2315564"/>
              <a:gd name="connsiteX97" fmla="*/ 3413125 w 3463925"/>
              <a:gd name="connsiteY97" fmla="*/ 1982088 h 2315564"/>
              <a:gd name="connsiteX98" fmla="*/ 3463925 w 3463925"/>
              <a:gd name="connsiteY98" fmla="*/ 2029713 h 2315564"/>
              <a:gd name="connsiteX0" fmla="*/ 0 w 3463925"/>
              <a:gd name="connsiteY0" fmla="*/ 1242313 h 2315564"/>
              <a:gd name="connsiteX1" fmla="*/ 98425 w 3463925"/>
              <a:gd name="connsiteY1" fmla="*/ 1261363 h 2315564"/>
              <a:gd name="connsiteX2" fmla="*/ 136525 w 3463925"/>
              <a:gd name="connsiteY2" fmla="*/ 1293113 h 2315564"/>
              <a:gd name="connsiteX3" fmla="*/ 152400 w 3463925"/>
              <a:gd name="connsiteY3" fmla="*/ 1318513 h 2315564"/>
              <a:gd name="connsiteX4" fmla="*/ 180975 w 3463925"/>
              <a:gd name="connsiteY4" fmla="*/ 1404238 h 2315564"/>
              <a:gd name="connsiteX5" fmla="*/ 212725 w 3463925"/>
              <a:gd name="connsiteY5" fmla="*/ 1455038 h 2315564"/>
              <a:gd name="connsiteX6" fmla="*/ 257175 w 3463925"/>
              <a:gd name="connsiteY6" fmla="*/ 1493138 h 2315564"/>
              <a:gd name="connsiteX7" fmla="*/ 314325 w 3463925"/>
              <a:gd name="connsiteY7" fmla="*/ 1521713 h 2315564"/>
              <a:gd name="connsiteX8" fmla="*/ 377825 w 3463925"/>
              <a:gd name="connsiteY8" fmla="*/ 1524888 h 2315564"/>
              <a:gd name="connsiteX9" fmla="*/ 434975 w 3463925"/>
              <a:gd name="connsiteY9" fmla="*/ 1483613 h 2315564"/>
              <a:gd name="connsiteX10" fmla="*/ 466725 w 3463925"/>
              <a:gd name="connsiteY10" fmla="*/ 1404238 h 2315564"/>
              <a:gd name="connsiteX11" fmla="*/ 485775 w 3463925"/>
              <a:gd name="connsiteY11" fmla="*/ 1331213 h 2315564"/>
              <a:gd name="connsiteX12" fmla="*/ 504825 w 3463925"/>
              <a:gd name="connsiteY12" fmla="*/ 1201038 h 2315564"/>
              <a:gd name="connsiteX13" fmla="*/ 511175 w 3463925"/>
              <a:gd name="connsiteY13" fmla="*/ 1124838 h 2315564"/>
              <a:gd name="connsiteX14" fmla="*/ 523875 w 3463925"/>
              <a:gd name="connsiteY14" fmla="*/ 1007363 h 2315564"/>
              <a:gd name="connsiteX15" fmla="*/ 533400 w 3463925"/>
              <a:gd name="connsiteY15" fmla="*/ 864488 h 2315564"/>
              <a:gd name="connsiteX16" fmla="*/ 539750 w 3463925"/>
              <a:gd name="connsiteY16" fmla="*/ 753363 h 2315564"/>
              <a:gd name="connsiteX17" fmla="*/ 549275 w 3463925"/>
              <a:gd name="connsiteY17" fmla="*/ 667638 h 2315564"/>
              <a:gd name="connsiteX18" fmla="*/ 558800 w 3463925"/>
              <a:gd name="connsiteY18" fmla="*/ 515238 h 2315564"/>
              <a:gd name="connsiteX19" fmla="*/ 574675 w 3463925"/>
              <a:gd name="connsiteY19" fmla="*/ 334263 h 2315564"/>
              <a:gd name="connsiteX20" fmla="*/ 590550 w 3463925"/>
              <a:gd name="connsiteY20" fmla="*/ 229488 h 2315564"/>
              <a:gd name="connsiteX21" fmla="*/ 625475 w 3463925"/>
              <a:gd name="connsiteY21" fmla="*/ 178688 h 2315564"/>
              <a:gd name="connsiteX22" fmla="*/ 673100 w 3463925"/>
              <a:gd name="connsiteY22" fmla="*/ 242188 h 2315564"/>
              <a:gd name="connsiteX23" fmla="*/ 688975 w 3463925"/>
              <a:gd name="connsiteY23" fmla="*/ 553338 h 2315564"/>
              <a:gd name="connsiteX24" fmla="*/ 701675 w 3463925"/>
              <a:gd name="connsiteY24" fmla="*/ 772413 h 2315564"/>
              <a:gd name="connsiteX25" fmla="*/ 717550 w 3463925"/>
              <a:gd name="connsiteY25" fmla="*/ 962913 h 2315564"/>
              <a:gd name="connsiteX26" fmla="*/ 742950 w 3463925"/>
              <a:gd name="connsiteY26" fmla="*/ 908938 h 2315564"/>
              <a:gd name="connsiteX27" fmla="*/ 774700 w 3463925"/>
              <a:gd name="connsiteY27" fmla="*/ 1029588 h 2315564"/>
              <a:gd name="connsiteX28" fmla="*/ 796925 w 3463925"/>
              <a:gd name="connsiteY28" fmla="*/ 1188338 h 2315564"/>
              <a:gd name="connsiteX29" fmla="*/ 806450 w 3463925"/>
              <a:gd name="connsiteY29" fmla="*/ 1388000 h 2315564"/>
              <a:gd name="connsiteX30" fmla="*/ 841375 w 3463925"/>
              <a:gd name="connsiteY30" fmla="*/ 1445513 h 2315564"/>
              <a:gd name="connsiteX31" fmla="*/ 946150 w 3463925"/>
              <a:gd name="connsiteY31" fmla="*/ 1489963 h 2315564"/>
              <a:gd name="connsiteX32" fmla="*/ 952500 w 3463925"/>
              <a:gd name="connsiteY32" fmla="*/ 1534413 h 2315564"/>
              <a:gd name="connsiteX33" fmla="*/ 968375 w 3463925"/>
              <a:gd name="connsiteY33" fmla="*/ 1582038 h 2315564"/>
              <a:gd name="connsiteX34" fmla="*/ 1031875 w 3463925"/>
              <a:gd name="connsiteY34" fmla="*/ 1645538 h 2315564"/>
              <a:gd name="connsiteX35" fmla="*/ 1069975 w 3463925"/>
              <a:gd name="connsiteY35" fmla="*/ 1594738 h 2315564"/>
              <a:gd name="connsiteX36" fmla="*/ 1089025 w 3463925"/>
              <a:gd name="connsiteY36" fmla="*/ 1556638 h 2315564"/>
              <a:gd name="connsiteX37" fmla="*/ 1136650 w 3463925"/>
              <a:gd name="connsiteY37" fmla="*/ 1683638 h 2315564"/>
              <a:gd name="connsiteX38" fmla="*/ 1187450 w 3463925"/>
              <a:gd name="connsiteY38" fmla="*/ 1829688 h 2315564"/>
              <a:gd name="connsiteX39" fmla="*/ 1212850 w 3463925"/>
              <a:gd name="connsiteY39" fmla="*/ 1855088 h 2315564"/>
              <a:gd name="connsiteX40" fmla="*/ 1260475 w 3463925"/>
              <a:gd name="connsiteY40" fmla="*/ 1826513 h 2315564"/>
              <a:gd name="connsiteX41" fmla="*/ 1304925 w 3463925"/>
              <a:gd name="connsiteY41" fmla="*/ 1870963 h 2315564"/>
              <a:gd name="connsiteX42" fmla="*/ 1330325 w 3463925"/>
              <a:gd name="connsiteY42" fmla="*/ 1928113 h 2315564"/>
              <a:gd name="connsiteX43" fmla="*/ 1362075 w 3463925"/>
              <a:gd name="connsiteY43" fmla="*/ 2077338 h 2315564"/>
              <a:gd name="connsiteX44" fmla="*/ 1377950 w 3463925"/>
              <a:gd name="connsiteY44" fmla="*/ 2112263 h 2315564"/>
              <a:gd name="connsiteX45" fmla="*/ 1457325 w 3463925"/>
              <a:gd name="connsiteY45" fmla="*/ 2058288 h 2315564"/>
              <a:gd name="connsiteX46" fmla="*/ 1495425 w 3463925"/>
              <a:gd name="connsiteY46" fmla="*/ 2090038 h 2315564"/>
              <a:gd name="connsiteX47" fmla="*/ 1552575 w 3463925"/>
              <a:gd name="connsiteY47" fmla="*/ 2175763 h 2315564"/>
              <a:gd name="connsiteX48" fmla="*/ 1644650 w 3463925"/>
              <a:gd name="connsiteY48" fmla="*/ 2223388 h 2315564"/>
              <a:gd name="connsiteX49" fmla="*/ 1730375 w 3463925"/>
              <a:gd name="connsiteY49" fmla="*/ 2315463 h 2315564"/>
              <a:gd name="connsiteX50" fmla="*/ 1784350 w 3463925"/>
              <a:gd name="connsiteY50" fmla="*/ 2204338 h 2315564"/>
              <a:gd name="connsiteX51" fmla="*/ 1809750 w 3463925"/>
              <a:gd name="connsiteY51" fmla="*/ 2102738 h 2315564"/>
              <a:gd name="connsiteX52" fmla="*/ 1889125 w 3463925"/>
              <a:gd name="connsiteY52" fmla="*/ 2153538 h 2315564"/>
              <a:gd name="connsiteX53" fmla="*/ 1946275 w 3463925"/>
              <a:gd name="connsiteY53" fmla="*/ 2226563 h 2315564"/>
              <a:gd name="connsiteX54" fmla="*/ 1981200 w 3463925"/>
              <a:gd name="connsiteY54" fmla="*/ 2232913 h 2315564"/>
              <a:gd name="connsiteX55" fmla="*/ 2006600 w 3463925"/>
              <a:gd name="connsiteY55" fmla="*/ 2134488 h 2315564"/>
              <a:gd name="connsiteX56" fmla="*/ 2025650 w 3463925"/>
              <a:gd name="connsiteY56" fmla="*/ 2004313 h 2315564"/>
              <a:gd name="connsiteX57" fmla="*/ 2057400 w 3463925"/>
              <a:gd name="connsiteY57" fmla="*/ 1864613 h 2315564"/>
              <a:gd name="connsiteX58" fmla="*/ 2082800 w 3463925"/>
              <a:gd name="connsiteY58" fmla="*/ 1826513 h 2315564"/>
              <a:gd name="connsiteX59" fmla="*/ 2101850 w 3463925"/>
              <a:gd name="connsiteY59" fmla="*/ 2023363 h 2315564"/>
              <a:gd name="connsiteX60" fmla="*/ 2108200 w 3463925"/>
              <a:gd name="connsiteY60" fmla="*/ 2112263 h 2315564"/>
              <a:gd name="connsiteX61" fmla="*/ 2127250 w 3463925"/>
              <a:gd name="connsiteY61" fmla="*/ 2175763 h 2315564"/>
              <a:gd name="connsiteX62" fmla="*/ 2159000 w 3463925"/>
              <a:gd name="connsiteY62" fmla="*/ 1978913 h 2315564"/>
              <a:gd name="connsiteX63" fmla="*/ 2181225 w 3463925"/>
              <a:gd name="connsiteY63" fmla="*/ 1626488 h 2315564"/>
              <a:gd name="connsiteX64" fmla="*/ 2206625 w 3463925"/>
              <a:gd name="connsiteY64" fmla="*/ 1216913 h 2315564"/>
              <a:gd name="connsiteX65" fmla="*/ 2238375 w 3463925"/>
              <a:gd name="connsiteY65" fmla="*/ 1004188 h 2315564"/>
              <a:gd name="connsiteX66" fmla="*/ 2263775 w 3463925"/>
              <a:gd name="connsiteY66" fmla="*/ 959738 h 2315564"/>
              <a:gd name="connsiteX67" fmla="*/ 2311400 w 3463925"/>
              <a:gd name="connsiteY67" fmla="*/ 1039113 h 2315564"/>
              <a:gd name="connsiteX68" fmla="*/ 2336800 w 3463925"/>
              <a:gd name="connsiteY68" fmla="*/ 715263 h 2315564"/>
              <a:gd name="connsiteX69" fmla="*/ 2362200 w 3463925"/>
              <a:gd name="connsiteY69" fmla="*/ 378713 h 2315564"/>
              <a:gd name="connsiteX70" fmla="*/ 2400300 w 3463925"/>
              <a:gd name="connsiteY70" fmla="*/ 251713 h 2315564"/>
              <a:gd name="connsiteX71" fmla="*/ 2432050 w 3463925"/>
              <a:gd name="connsiteY71" fmla="*/ 102488 h 2315564"/>
              <a:gd name="connsiteX72" fmla="*/ 2451100 w 3463925"/>
              <a:gd name="connsiteY72" fmla="*/ 888 h 2315564"/>
              <a:gd name="connsiteX73" fmla="*/ 2489200 w 3463925"/>
              <a:gd name="connsiteY73" fmla="*/ 159638 h 2315564"/>
              <a:gd name="connsiteX74" fmla="*/ 2520950 w 3463925"/>
              <a:gd name="connsiteY74" fmla="*/ 566038 h 2315564"/>
              <a:gd name="connsiteX75" fmla="*/ 2562225 w 3463925"/>
              <a:gd name="connsiteY75" fmla="*/ 1023238 h 2315564"/>
              <a:gd name="connsiteX76" fmla="*/ 2609850 w 3463925"/>
              <a:gd name="connsiteY76" fmla="*/ 1397888 h 2315564"/>
              <a:gd name="connsiteX77" fmla="*/ 2641600 w 3463925"/>
              <a:gd name="connsiteY77" fmla="*/ 1582038 h 2315564"/>
              <a:gd name="connsiteX78" fmla="*/ 2673350 w 3463925"/>
              <a:gd name="connsiteY78" fmla="*/ 1642363 h 2315564"/>
              <a:gd name="connsiteX79" fmla="*/ 2711450 w 3463925"/>
              <a:gd name="connsiteY79" fmla="*/ 1620138 h 2315564"/>
              <a:gd name="connsiteX80" fmla="*/ 2759075 w 3463925"/>
              <a:gd name="connsiteY80" fmla="*/ 1724913 h 2315564"/>
              <a:gd name="connsiteX81" fmla="*/ 2809875 w 3463925"/>
              <a:gd name="connsiteY81" fmla="*/ 1807463 h 2315564"/>
              <a:gd name="connsiteX82" fmla="*/ 2863850 w 3463925"/>
              <a:gd name="connsiteY82" fmla="*/ 1788413 h 2315564"/>
              <a:gd name="connsiteX83" fmla="*/ 2908300 w 3463925"/>
              <a:gd name="connsiteY83" fmla="*/ 1842388 h 2315564"/>
              <a:gd name="connsiteX84" fmla="*/ 2955925 w 3463925"/>
              <a:gd name="connsiteY84" fmla="*/ 1902713 h 2315564"/>
              <a:gd name="connsiteX85" fmla="*/ 2981325 w 3463925"/>
              <a:gd name="connsiteY85" fmla="*/ 1905888 h 2315564"/>
              <a:gd name="connsiteX86" fmla="*/ 3003550 w 3463925"/>
              <a:gd name="connsiteY86" fmla="*/ 1816988 h 2315564"/>
              <a:gd name="connsiteX87" fmla="*/ 3022600 w 3463925"/>
              <a:gd name="connsiteY87" fmla="*/ 1731263 h 2315564"/>
              <a:gd name="connsiteX88" fmla="*/ 3063875 w 3463925"/>
              <a:gd name="connsiteY88" fmla="*/ 1686813 h 2315564"/>
              <a:gd name="connsiteX89" fmla="*/ 3117850 w 3463925"/>
              <a:gd name="connsiteY89" fmla="*/ 1683638 h 2315564"/>
              <a:gd name="connsiteX90" fmla="*/ 3152775 w 3463925"/>
              <a:gd name="connsiteY90" fmla="*/ 1680463 h 2315564"/>
              <a:gd name="connsiteX91" fmla="*/ 3187700 w 3463925"/>
              <a:gd name="connsiteY91" fmla="*/ 1728088 h 2315564"/>
              <a:gd name="connsiteX92" fmla="*/ 3216275 w 3463925"/>
              <a:gd name="connsiteY92" fmla="*/ 1845563 h 2315564"/>
              <a:gd name="connsiteX93" fmla="*/ 3254375 w 3463925"/>
              <a:gd name="connsiteY93" fmla="*/ 1937638 h 2315564"/>
              <a:gd name="connsiteX94" fmla="*/ 3282950 w 3463925"/>
              <a:gd name="connsiteY94" fmla="*/ 2001138 h 2315564"/>
              <a:gd name="connsiteX95" fmla="*/ 3343275 w 3463925"/>
              <a:gd name="connsiteY95" fmla="*/ 1994788 h 2315564"/>
              <a:gd name="connsiteX96" fmla="*/ 3394075 w 3463925"/>
              <a:gd name="connsiteY96" fmla="*/ 1943988 h 2315564"/>
              <a:gd name="connsiteX97" fmla="*/ 3413125 w 3463925"/>
              <a:gd name="connsiteY97" fmla="*/ 1982088 h 2315564"/>
              <a:gd name="connsiteX98" fmla="*/ 3463925 w 3463925"/>
              <a:gd name="connsiteY98" fmla="*/ 2029713 h 2315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3463925" h="2315564">
                <a:moveTo>
                  <a:pt x="0" y="1242313"/>
                </a:moveTo>
                <a:cubicBezTo>
                  <a:pt x="30162" y="1245488"/>
                  <a:pt x="75671" y="1252896"/>
                  <a:pt x="98425" y="1261363"/>
                </a:cubicBezTo>
                <a:cubicBezTo>
                  <a:pt x="121179" y="1269830"/>
                  <a:pt x="127529" y="1283588"/>
                  <a:pt x="136525" y="1293113"/>
                </a:cubicBezTo>
                <a:cubicBezTo>
                  <a:pt x="145521" y="1302638"/>
                  <a:pt x="144992" y="1299992"/>
                  <a:pt x="152400" y="1318513"/>
                </a:cubicBezTo>
                <a:cubicBezTo>
                  <a:pt x="159808" y="1337034"/>
                  <a:pt x="170921" y="1381484"/>
                  <a:pt x="180975" y="1404238"/>
                </a:cubicBezTo>
                <a:cubicBezTo>
                  <a:pt x="191029" y="1426992"/>
                  <a:pt x="200025" y="1440221"/>
                  <a:pt x="212725" y="1455038"/>
                </a:cubicBezTo>
                <a:cubicBezTo>
                  <a:pt x="225425" y="1469855"/>
                  <a:pt x="240242" y="1482026"/>
                  <a:pt x="257175" y="1493138"/>
                </a:cubicBezTo>
                <a:cubicBezTo>
                  <a:pt x="274108" y="1504250"/>
                  <a:pt x="294217" y="1516421"/>
                  <a:pt x="314325" y="1521713"/>
                </a:cubicBezTo>
                <a:cubicBezTo>
                  <a:pt x="334433" y="1527005"/>
                  <a:pt x="357717" y="1531238"/>
                  <a:pt x="377825" y="1524888"/>
                </a:cubicBezTo>
                <a:cubicBezTo>
                  <a:pt x="397933" y="1518538"/>
                  <a:pt x="420158" y="1503721"/>
                  <a:pt x="434975" y="1483613"/>
                </a:cubicBezTo>
                <a:cubicBezTo>
                  <a:pt x="449792" y="1463505"/>
                  <a:pt x="458258" y="1429638"/>
                  <a:pt x="466725" y="1404238"/>
                </a:cubicBezTo>
                <a:cubicBezTo>
                  <a:pt x="475192" y="1378838"/>
                  <a:pt x="479425" y="1365080"/>
                  <a:pt x="485775" y="1331213"/>
                </a:cubicBezTo>
                <a:cubicBezTo>
                  <a:pt x="492125" y="1297346"/>
                  <a:pt x="500592" y="1235434"/>
                  <a:pt x="504825" y="1201038"/>
                </a:cubicBezTo>
                <a:cubicBezTo>
                  <a:pt x="509058" y="1166642"/>
                  <a:pt x="508000" y="1157117"/>
                  <a:pt x="511175" y="1124838"/>
                </a:cubicBezTo>
                <a:cubicBezTo>
                  <a:pt x="514350" y="1092559"/>
                  <a:pt x="520171" y="1050755"/>
                  <a:pt x="523875" y="1007363"/>
                </a:cubicBezTo>
                <a:cubicBezTo>
                  <a:pt x="527579" y="963971"/>
                  <a:pt x="530754" y="906821"/>
                  <a:pt x="533400" y="864488"/>
                </a:cubicBezTo>
                <a:cubicBezTo>
                  <a:pt x="536046" y="822155"/>
                  <a:pt x="537104" y="786171"/>
                  <a:pt x="539750" y="753363"/>
                </a:cubicBezTo>
                <a:cubicBezTo>
                  <a:pt x="542396" y="720555"/>
                  <a:pt x="546100" y="707325"/>
                  <a:pt x="549275" y="667638"/>
                </a:cubicBezTo>
                <a:cubicBezTo>
                  <a:pt x="552450" y="627951"/>
                  <a:pt x="554567" y="570801"/>
                  <a:pt x="558800" y="515238"/>
                </a:cubicBezTo>
                <a:cubicBezTo>
                  <a:pt x="563033" y="459675"/>
                  <a:pt x="569383" y="381888"/>
                  <a:pt x="574675" y="334263"/>
                </a:cubicBezTo>
                <a:cubicBezTo>
                  <a:pt x="579967" y="286638"/>
                  <a:pt x="582083" y="255417"/>
                  <a:pt x="590550" y="229488"/>
                </a:cubicBezTo>
                <a:cubicBezTo>
                  <a:pt x="599017" y="203559"/>
                  <a:pt x="611717" y="176571"/>
                  <a:pt x="625475" y="178688"/>
                </a:cubicBezTo>
                <a:cubicBezTo>
                  <a:pt x="639233" y="180805"/>
                  <a:pt x="662517" y="179746"/>
                  <a:pt x="673100" y="242188"/>
                </a:cubicBezTo>
                <a:cubicBezTo>
                  <a:pt x="683683" y="304630"/>
                  <a:pt x="684213" y="464967"/>
                  <a:pt x="688975" y="553338"/>
                </a:cubicBezTo>
                <a:cubicBezTo>
                  <a:pt x="693738" y="641709"/>
                  <a:pt x="696913" y="704151"/>
                  <a:pt x="701675" y="772413"/>
                </a:cubicBezTo>
                <a:cubicBezTo>
                  <a:pt x="706437" y="840675"/>
                  <a:pt x="710671" y="940159"/>
                  <a:pt x="717550" y="962913"/>
                </a:cubicBezTo>
                <a:cubicBezTo>
                  <a:pt x="724429" y="985667"/>
                  <a:pt x="733425" y="897825"/>
                  <a:pt x="742950" y="908938"/>
                </a:cubicBezTo>
                <a:cubicBezTo>
                  <a:pt x="752475" y="920050"/>
                  <a:pt x="765704" y="983021"/>
                  <a:pt x="774700" y="1029588"/>
                </a:cubicBezTo>
                <a:cubicBezTo>
                  <a:pt x="783696" y="1076155"/>
                  <a:pt x="791633" y="1128603"/>
                  <a:pt x="796925" y="1188338"/>
                </a:cubicBezTo>
                <a:cubicBezTo>
                  <a:pt x="802217" y="1248073"/>
                  <a:pt x="799042" y="1345138"/>
                  <a:pt x="806450" y="1388000"/>
                </a:cubicBezTo>
                <a:cubicBezTo>
                  <a:pt x="813858" y="1430862"/>
                  <a:pt x="818092" y="1428519"/>
                  <a:pt x="841375" y="1445513"/>
                </a:cubicBezTo>
                <a:cubicBezTo>
                  <a:pt x="864658" y="1462507"/>
                  <a:pt x="927629" y="1475146"/>
                  <a:pt x="946150" y="1489963"/>
                </a:cubicBezTo>
                <a:cubicBezTo>
                  <a:pt x="964671" y="1504780"/>
                  <a:pt x="948796" y="1519067"/>
                  <a:pt x="952500" y="1534413"/>
                </a:cubicBezTo>
                <a:cubicBezTo>
                  <a:pt x="956204" y="1549759"/>
                  <a:pt x="955146" y="1563517"/>
                  <a:pt x="968375" y="1582038"/>
                </a:cubicBezTo>
                <a:cubicBezTo>
                  <a:pt x="981604" y="1600559"/>
                  <a:pt x="1014942" y="1643421"/>
                  <a:pt x="1031875" y="1645538"/>
                </a:cubicBezTo>
                <a:cubicBezTo>
                  <a:pt x="1048808" y="1647655"/>
                  <a:pt x="1060450" y="1609555"/>
                  <a:pt x="1069975" y="1594738"/>
                </a:cubicBezTo>
                <a:cubicBezTo>
                  <a:pt x="1079500" y="1579921"/>
                  <a:pt x="1077913" y="1541822"/>
                  <a:pt x="1089025" y="1556638"/>
                </a:cubicBezTo>
                <a:cubicBezTo>
                  <a:pt x="1100137" y="1571454"/>
                  <a:pt x="1120246" y="1638130"/>
                  <a:pt x="1136650" y="1683638"/>
                </a:cubicBezTo>
                <a:cubicBezTo>
                  <a:pt x="1153054" y="1729146"/>
                  <a:pt x="1174750" y="1801113"/>
                  <a:pt x="1187450" y="1829688"/>
                </a:cubicBezTo>
                <a:cubicBezTo>
                  <a:pt x="1200150" y="1858263"/>
                  <a:pt x="1200679" y="1855617"/>
                  <a:pt x="1212850" y="1855088"/>
                </a:cubicBezTo>
                <a:cubicBezTo>
                  <a:pt x="1225021" y="1854559"/>
                  <a:pt x="1245129" y="1823867"/>
                  <a:pt x="1260475" y="1826513"/>
                </a:cubicBezTo>
                <a:cubicBezTo>
                  <a:pt x="1275821" y="1829159"/>
                  <a:pt x="1293283" y="1854030"/>
                  <a:pt x="1304925" y="1870963"/>
                </a:cubicBezTo>
                <a:cubicBezTo>
                  <a:pt x="1316567" y="1887896"/>
                  <a:pt x="1320800" y="1893717"/>
                  <a:pt x="1330325" y="1928113"/>
                </a:cubicBezTo>
                <a:cubicBezTo>
                  <a:pt x="1339850" y="1962509"/>
                  <a:pt x="1354138" y="2046646"/>
                  <a:pt x="1362075" y="2077338"/>
                </a:cubicBezTo>
                <a:cubicBezTo>
                  <a:pt x="1370012" y="2108030"/>
                  <a:pt x="1362075" y="2115438"/>
                  <a:pt x="1377950" y="2112263"/>
                </a:cubicBezTo>
                <a:cubicBezTo>
                  <a:pt x="1393825" y="2109088"/>
                  <a:pt x="1437746" y="2061992"/>
                  <a:pt x="1457325" y="2058288"/>
                </a:cubicBezTo>
                <a:cubicBezTo>
                  <a:pt x="1476904" y="2054584"/>
                  <a:pt x="1479550" y="2070459"/>
                  <a:pt x="1495425" y="2090038"/>
                </a:cubicBezTo>
                <a:cubicBezTo>
                  <a:pt x="1511300" y="2109617"/>
                  <a:pt x="1527704" y="2153538"/>
                  <a:pt x="1552575" y="2175763"/>
                </a:cubicBezTo>
                <a:cubicBezTo>
                  <a:pt x="1577446" y="2197988"/>
                  <a:pt x="1615017" y="2200105"/>
                  <a:pt x="1644650" y="2223388"/>
                </a:cubicBezTo>
                <a:cubicBezTo>
                  <a:pt x="1674283" y="2246671"/>
                  <a:pt x="1707092" y="2318638"/>
                  <a:pt x="1730375" y="2315463"/>
                </a:cubicBezTo>
                <a:cubicBezTo>
                  <a:pt x="1753658" y="2312288"/>
                  <a:pt x="1771121" y="2239792"/>
                  <a:pt x="1784350" y="2204338"/>
                </a:cubicBezTo>
                <a:cubicBezTo>
                  <a:pt x="1797579" y="2168884"/>
                  <a:pt x="1792288" y="2111205"/>
                  <a:pt x="1809750" y="2102738"/>
                </a:cubicBezTo>
                <a:cubicBezTo>
                  <a:pt x="1827212" y="2094271"/>
                  <a:pt x="1866371" y="2132901"/>
                  <a:pt x="1889125" y="2153538"/>
                </a:cubicBezTo>
                <a:cubicBezTo>
                  <a:pt x="1911879" y="2174175"/>
                  <a:pt x="1930929" y="2213334"/>
                  <a:pt x="1946275" y="2226563"/>
                </a:cubicBezTo>
                <a:cubicBezTo>
                  <a:pt x="1961621" y="2239792"/>
                  <a:pt x="1971146" y="2248259"/>
                  <a:pt x="1981200" y="2232913"/>
                </a:cubicBezTo>
                <a:cubicBezTo>
                  <a:pt x="1991254" y="2217567"/>
                  <a:pt x="1999192" y="2172588"/>
                  <a:pt x="2006600" y="2134488"/>
                </a:cubicBezTo>
                <a:cubicBezTo>
                  <a:pt x="2014008" y="2096388"/>
                  <a:pt x="2017183" y="2049292"/>
                  <a:pt x="2025650" y="2004313"/>
                </a:cubicBezTo>
                <a:cubicBezTo>
                  <a:pt x="2034117" y="1959334"/>
                  <a:pt x="2047875" y="1894246"/>
                  <a:pt x="2057400" y="1864613"/>
                </a:cubicBezTo>
                <a:cubicBezTo>
                  <a:pt x="2066925" y="1834980"/>
                  <a:pt x="2075392" y="1800055"/>
                  <a:pt x="2082800" y="1826513"/>
                </a:cubicBezTo>
                <a:cubicBezTo>
                  <a:pt x="2090208" y="1852971"/>
                  <a:pt x="2097617" y="1975738"/>
                  <a:pt x="2101850" y="2023363"/>
                </a:cubicBezTo>
                <a:cubicBezTo>
                  <a:pt x="2106083" y="2070988"/>
                  <a:pt x="2103967" y="2086863"/>
                  <a:pt x="2108200" y="2112263"/>
                </a:cubicBezTo>
                <a:cubicBezTo>
                  <a:pt x="2112433" y="2137663"/>
                  <a:pt x="2118783" y="2197988"/>
                  <a:pt x="2127250" y="2175763"/>
                </a:cubicBezTo>
                <a:cubicBezTo>
                  <a:pt x="2135717" y="2153538"/>
                  <a:pt x="2150004" y="2070459"/>
                  <a:pt x="2159000" y="1978913"/>
                </a:cubicBezTo>
                <a:cubicBezTo>
                  <a:pt x="2167996" y="1887367"/>
                  <a:pt x="2173288" y="1753488"/>
                  <a:pt x="2181225" y="1626488"/>
                </a:cubicBezTo>
                <a:cubicBezTo>
                  <a:pt x="2189162" y="1499488"/>
                  <a:pt x="2197100" y="1320630"/>
                  <a:pt x="2206625" y="1216913"/>
                </a:cubicBezTo>
                <a:cubicBezTo>
                  <a:pt x="2216150" y="1113196"/>
                  <a:pt x="2228850" y="1047050"/>
                  <a:pt x="2238375" y="1004188"/>
                </a:cubicBezTo>
                <a:cubicBezTo>
                  <a:pt x="2247900" y="961326"/>
                  <a:pt x="2251604" y="953917"/>
                  <a:pt x="2263775" y="959738"/>
                </a:cubicBezTo>
                <a:cubicBezTo>
                  <a:pt x="2275946" y="965559"/>
                  <a:pt x="2299229" y="1079859"/>
                  <a:pt x="2311400" y="1039113"/>
                </a:cubicBezTo>
                <a:cubicBezTo>
                  <a:pt x="2323571" y="998367"/>
                  <a:pt x="2328333" y="825330"/>
                  <a:pt x="2336800" y="715263"/>
                </a:cubicBezTo>
                <a:cubicBezTo>
                  <a:pt x="2345267" y="605196"/>
                  <a:pt x="2351617" y="455971"/>
                  <a:pt x="2362200" y="378713"/>
                </a:cubicBezTo>
                <a:cubicBezTo>
                  <a:pt x="2372783" y="301455"/>
                  <a:pt x="2388658" y="297750"/>
                  <a:pt x="2400300" y="251713"/>
                </a:cubicBezTo>
                <a:cubicBezTo>
                  <a:pt x="2411942" y="205676"/>
                  <a:pt x="2423583" y="144292"/>
                  <a:pt x="2432050" y="102488"/>
                </a:cubicBezTo>
                <a:cubicBezTo>
                  <a:pt x="2440517" y="60684"/>
                  <a:pt x="2441575" y="-8637"/>
                  <a:pt x="2451100" y="888"/>
                </a:cubicBezTo>
                <a:cubicBezTo>
                  <a:pt x="2460625" y="10413"/>
                  <a:pt x="2477558" y="65446"/>
                  <a:pt x="2489200" y="159638"/>
                </a:cubicBezTo>
                <a:cubicBezTo>
                  <a:pt x="2500842" y="253830"/>
                  <a:pt x="2508779" y="422105"/>
                  <a:pt x="2520950" y="566038"/>
                </a:cubicBezTo>
                <a:cubicBezTo>
                  <a:pt x="2533121" y="709971"/>
                  <a:pt x="2547408" y="884596"/>
                  <a:pt x="2562225" y="1023238"/>
                </a:cubicBezTo>
                <a:cubicBezTo>
                  <a:pt x="2577042" y="1161880"/>
                  <a:pt x="2596621" y="1304755"/>
                  <a:pt x="2609850" y="1397888"/>
                </a:cubicBezTo>
                <a:cubicBezTo>
                  <a:pt x="2623079" y="1491021"/>
                  <a:pt x="2631017" y="1541292"/>
                  <a:pt x="2641600" y="1582038"/>
                </a:cubicBezTo>
                <a:cubicBezTo>
                  <a:pt x="2652183" y="1622784"/>
                  <a:pt x="2661708" y="1636013"/>
                  <a:pt x="2673350" y="1642363"/>
                </a:cubicBezTo>
                <a:cubicBezTo>
                  <a:pt x="2684992" y="1648713"/>
                  <a:pt x="2697162" y="1606380"/>
                  <a:pt x="2711450" y="1620138"/>
                </a:cubicBezTo>
                <a:cubicBezTo>
                  <a:pt x="2725738" y="1633896"/>
                  <a:pt x="2742671" y="1693692"/>
                  <a:pt x="2759075" y="1724913"/>
                </a:cubicBezTo>
                <a:cubicBezTo>
                  <a:pt x="2775479" y="1756134"/>
                  <a:pt x="2792413" y="1796880"/>
                  <a:pt x="2809875" y="1807463"/>
                </a:cubicBezTo>
                <a:cubicBezTo>
                  <a:pt x="2827338" y="1818046"/>
                  <a:pt x="2847446" y="1782592"/>
                  <a:pt x="2863850" y="1788413"/>
                </a:cubicBezTo>
                <a:cubicBezTo>
                  <a:pt x="2880254" y="1794234"/>
                  <a:pt x="2892954" y="1823338"/>
                  <a:pt x="2908300" y="1842388"/>
                </a:cubicBezTo>
                <a:cubicBezTo>
                  <a:pt x="2923646" y="1861438"/>
                  <a:pt x="2943754" y="1892130"/>
                  <a:pt x="2955925" y="1902713"/>
                </a:cubicBezTo>
                <a:cubicBezTo>
                  <a:pt x="2968096" y="1913296"/>
                  <a:pt x="2973388" y="1920175"/>
                  <a:pt x="2981325" y="1905888"/>
                </a:cubicBezTo>
                <a:cubicBezTo>
                  <a:pt x="2989262" y="1891601"/>
                  <a:pt x="2996671" y="1846092"/>
                  <a:pt x="3003550" y="1816988"/>
                </a:cubicBezTo>
                <a:cubicBezTo>
                  <a:pt x="3010429" y="1787884"/>
                  <a:pt x="3012546" y="1752959"/>
                  <a:pt x="3022600" y="1731263"/>
                </a:cubicBezTo>
                <a:cubicBezTo>
                  <a:pt x="3032654" y="1709567"/>
                  <a:pt x="3048000" y="1694750"/>
                  <a:pt x="3063875" y="1686813"/>
                </a:cubicBezTo>
                <a:cubicBezTo>
                  <a:pt x="3079750" y="1678876"/>
                  <a:pt x="3103033" y="1684696"/>
                  <a:pt x="3117850" y="1683638"/>
                </a:cubicBezTo>
                <a:cubicBezTo>
                  <a:pt x="3132667" y="1682580"/>
                  <a:pt x="3141133" y="1673055"/>
                  <a:pt x="3152775" y="1680463"/>
                </a:cubicBezTo>
                <a:cubicBezTo>
                  <a:pt x="3164417" y="1687871"/>
                  <a:pt x="3177117" y="1700571"/>
                  <a:pt x="3187700" y="1728088"/>
                </a:cubicBezTo>
                <a:cubicBezTo>
                  <a:pt x="3198283" y="1755605"/>
                  <a:pt x="3205163" y="1810638"/>
                  <a:pt x="3216275" y="1845563"/>
                </a:cubicBezTo>
                <a:cubicBezTo>
                  <a:pt x="3227388" y="1880488"/>
                  <a:pt x="3243263" y="1911709"/>
                  <a:pt x="3254375" y="1937638"/>
                </a:cubicBezTo>
                <a:cubicBezTo>
                  <a:pt x="3265488" y="1963567"/>
                  <a:pt x="3268133" y="1991613"/>
                  <a:pt x="3282950" y="2001138"/>
                </a:cubicBezTo>
                <a:cubicBezTo>
                  <a:pt x="3297767" y="2010663"/>
                  <a:pt x="3324754" y="2004313"/>
                  <a:pt x="3343275" y="1994788"/>
                </a:cubicBezTo>
                <a:cubicBezTo>
                  <a:pt x="3361796" y="1985263"/>
                  <a:pt x="3382433" y="1946105"/>
                  <a:pt x="3394075" y="1943988"/>
                </a:cubicBezTo>
                <a:cubicBezTo>
                  <a:pt x="3405717" y="1941871"/>
                  <a:pt x="3401483" y="1967801"/>
                  <a:pt x="3413125" y="1982088"/>
                </a:cubicBezTo>
                <a:cubicBezTo>
                  <a:pt x="3424767" y="1996375"/>
                  <a:pt x="3444346" y="2013044"/>
                  <a:pt x="3463925" y="2029713"/>
                </a:cubicBezTo>
              </a:path>
            </a:pathLst>
          </a:custGeom>
          <a:no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8" name="Text Box 44">
            <a:extLst>
              <a:ext uri="{FF2B5EF4-FFF2-40B4-BE49-F238E27FC236}">
                <a16:creationId xmlns:a16="http://schemas.microsoft.com/office/drawing/2014/main" id="{4341C313-9184-1F4A-AEDE-5BB3B5D81E32}"/>
              </a:ext>
            </a:extLst>
          </p:cNvPr>
          <p:cNvSpPr txBox="1">
            <a:spLocks noChangeArrowheads="1"/>
          </p:cNvSpPr>
          <p:nvPr>
            <p:custDataLst>
              <p:tags r:id="rId5"/>
            </p:custDataLst>
          </p:nvPr>
        </p:nvSpPr>
        <p:spPr bwMode="auto">
          <a:xfrm>
            <a:off x="810091" y="2176795"/>
            <a:ext cx="1340678" cy="308211"/>
          </a:xfrm>
          <a:prstGeom prst="rect">
            <a:avLst/>
          </a:prstGeom>
          <a:noFill/>
          <a:ln w="9525">
            <a:noFill/>
            <a:miter lim="800000"/>
            <a:headEnd/>
            <a:tailEnd/>
          </a:ln>
        </p:spPr>
        <p:txBody>
          <a:bodyPr>
            <a:spAutoFit/>
          </a:bodyPr>
          <a:lstStyle/>
          <a:p>
            <a:pPr algn="ctr"/>
            <a:r>
              <a:rPr lang="de-DE" sz="1400" i="0" dirty="0"/>
              <a:t>Q [m</a:t>
            </a:r>
            <a:r>
              <a:rPr lang="de-DE" sz="1400" i="0" baseline="30000" dirty="0"/>
              <a:t>3</a:t>
            </a:r>
            <a:r>
              <a:rPr lang="de-DE" sz="1400" i="0" dirty="0"/>
              <a:t>/s]</a:t>
            </a:r>
          </a:p>
        </p:txBody>
      </p:sp>
      <p:sp>
        <p:nvSpPr>
          <p:cNvPr id="9" name="Text Box 43">
            <a:extLst>
              <a:ext uri="{FF2B5EF4-FFF2-40B4-BE49-F238E27FC236}">
                <a16:creationId xmlns:a16="http://schemas.microsoft.com/office/drawing/2014/main" id="{B480BC4F-3C55-5142-921C-4F17C45E4173}"/>
              </a:ext>
            </a:extLst>
          </p:cNvPr>
          <p:cNvSpPr txBox="1">
            <a:spLocks noChangeArrowheads="1"/>
          </p:cNvSpPr>
          <p:nvPr>
            <p:custDataLst>
              <p:tags r:id="rId6"/>
            </p:custDataLst>
          </p:nvPr>
        </p:nvSpPr>
        <p:spPr bwMode="auto">
          <a:xfrm>
            <a:off x="4858745" y="5258902"/>
            <a:ext cx="425919" cy="308211"/>
          </a:xfrm>
          <a:prstGeom prst="rect">
            <a:avLst/>
          </a:prstGeom>
          <a:noFill/>
          <a:ln w="9525">
            <a:noFill/>
            <a:miter lim="800000"/>
            <a:headEnd/>
            <a:tailEnd/>
          </a:ln>
        </p:spPr>
        <p:txBody>
          <a:bodyPr>
            <a:spAutoFit/>
          </a:bodyPr>
          <a:lstStyle/>
          <a:p>
            <a:r>
              <a:rPr lang="de-DE" sz="1400" i="0" dirty="0"/>
              <a:t>t</a:t>
            </a:r>
          </a:p>
        </p:txBody>
      </p:sp>
      <p:sp>
        <p:nvSpPr>
          <p:cNvPr id="10" name="Rechteck 9">
            <a:extLst>
              <a:ext uri="{FF2B5EF4-FFF2-40B4-BE49-F238E27FC236}">
                <a16:creationId xmlns:a16="http://schemas.microsoft.com/office/drawing/2014/main" id="{F92B349B-F096-F84E-8C5C-C79432087658}"/>
              </a:ext>
            </a:extLst>
          </p:cNvPr>
          <p:cNvSpPr/>
          <p:nvPr/>
        </p:nvSpPr>
        <p:spPr>
          <a:xfrm>
            <a:off x="6749307" y="2176795"/>
            <a:ext cx="689612" cy="307777"/>
          </a:xfrm>
          <a:prstGeom prst="rect">
            <a:avLst/>
          </a:prstGeom>
        </p:spPr>
        <p:txBody>
          <a:bodyPr wrap="none">
            <a:spAutoFit/>
          </a:bodyPr>
          <a:lstStyle/>
          <a:p>
            <a:r>
              <a:rPr lang="de-DE" sz="1400" dirty="0"/>
              <a:t>Q [m]</a:t>
            </a:r>
            <a:r>
              <a:rPr lang="de-DE" sz="1400" baseline="30000" dirty="0"/>
              <a:t>3</a:t>
            </a:r>
            <a:endParaRPr lang="de-DE" sz="1400" dirty="0"/>
          </a:p>
        </p:txBody>
      </p:sp>
      <p:sp>
        <p:nvSpPr>
          <p:cNvPr id="11" name="Text Box 43">
            <a:extLst>
              <a:ext uri="{FF2B5EF4-FFF2-40B4-BE49-F238E27FC236}">
                <a16:creationId xmlns:a16="http://schemas.microsoft.com/office/drawing/2014/main" id="{F47FF1CD-D6AB-5043-B6D1-FFDF543F9565}"/>
              </a:ext>
            </a:extLst>
          </p:cNvPr>
          <p:cNvSpPr txBox="1">
            <a:spLocks noChangeArrowheads="1"/>
          </p:cNvSpPr>
          <p:nvPr>
            <p:custDataLst>
              <p:tags r:id="rId7"/>
            </p:custDataLst>
          </p:nvPr>
        </p:nvSpPr>
        <p:spPr bwMode="auto">
          <a:xfrm>
            <a:off x="10412324" y="5258901"/>
            <a:ext cx="425919" cy="308211"/>
          </a:xfrm>
          <a:prstGeom prst="rect">
            <a:avLst/>
          </a:prstGeom>
          <a:noFill/>
          <a:ln w="9525">
            <a:noFill/>
            <a:miter lim="800000"/>
            <a:headEnd/>
            <a:tailEnd/>
          </a:ln>
        </p:spPr>
        <p:txBody>
          <a:bodyPr>
            <a:spAutoFit/>
          </a:bodyPr>
          <a:lstStyle/>
          <a:p>
            <a:r>
              <a:rPr lang="de-DE" sz="1400" i="0" dirty="0"/>
              <a:t>t</a:t>
            </a:r>
          </a:p>
        </p:txBody>
      </p:sp>
      <p:sp>
        <p:nvSpPr>
          <p:cNvPr id="12" name="Freihandform 11">
            <a:extLst>
              <a:ext uri="{FF2B5EF4-FFF2-40B4-BE49-F238E27FC236}">
                <a16:creationId xmlns:a16="http://schemas.microsoft.com/office/drawing/2014/main" id="{0214A603-DDBB-7840-998F-452AEB7CB548}"/>
              </a:ext>
            </a:extLst>
          </p:cNvPr>
          <p:cNvSpPr/>
          <p:nvPr/>
        </p:nvSpPr>
        <p:spPr>
          <a:xfrm>
            <a:off x="6947512" y="2364372"/>
            <a:ext cx="3695075" cy="2866869"/>
          </a:xfrm>
          <a:custGeom>
            <a:avLst/>
            <a:gdLst>
              <a:gd name="connsiteX0" fmla="*/ 0 w 3695075"/>
              <a:gd name="connsiteY0" fmla="*/ 2866869 h 2866869"/>
              <a:gd name="connsiteX1" fmla="*/ 112426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35701 w 3695075"/>
              <a:gd name="connsiteY11" fmla="*/ 1929983 h 2866869"/>
              <a:gd name="connsiteX12" fmla="*/ 985603 w 3695075"/>
              <a:gd name="connsiteY12" fmla="*/ 1802567 h 2866869"/>
              <a:gd name="connsiteX13" fmla="*/ 1120515 w 3695075"/>
              <a:gd name="connsiteY13" fmla="*/ 1693888 h 2866869"/>
              <a:gd name="connsiteX14" fmla="*/ 1270416 w 3695075"/>
              <a:gd name="connsiteY14" fmla="*/ 1592705 h 2866869"/>
              <a:gd name="connsiteX15" fmla="*/ 1420318 w 3695075"/>
              <a:gd name="connsiteY15" fmla="*/ 1514006 h 2866869"/>
              <a:gd name="connsiteX16" fmla="*/ 1570219 w 3695075"/>
              <a:gd name="connsiteY16" fmla="*/ 1461541 h 2866869"/>
              <a:gd name="connsiteX17" fmla="*/ 1727616 w 3695075"/>
              <a:gd name="connsiteY17" fmla="*/ 1397832 h 2866869"/>
              <a:gd name="connsiteX18" fmla="*/ 1870023 w 3695075"/>
              <a:gd name="connsiteY18" fmla="*/ 1360357 h 2866869"/>
              <a:gd name="connsiteX19" fmla="*/ 2038662 w 3695075"/>
              <a:gd name="connsiteY19" fmla="*/ 1300396 h 2866869"/>
              <a:gd name="connsiteX20" fmla="*/ 2143593 w 3695075"/>
              <a:gd name="connsiteY20" fmla="*/ 1266669 h 2866869"/>
              <a:gd name="connsiteX21" fmla="*/ 2286000 w 3695075"/>
              <a:gd name="connsiteY21" fmla="*/ 1187970 h 2866869"/>
              <a:gd name="connsiteX22" fmla="*/ 2413416 w 3695075"/>
              <a:gd name="connsiteY22" fmla="*/ 1053059 h 2866869"/>
              <a:gd name="connsiteX23" fmla="*/ 2533337 w 3695075"/>
              <a:gd name="connsiteY23" fmla="*/ 880672 h 2866869"/>
              <a:gd name="connsiteX24" fmla="*/ 2634521 w 3695075"/>
              <a:gd name="connsiteY24" fmla="*/ 715780 h 2866869"/>
              <a:gd name="connsiteX25" fmla="*/ 2686987 w 3695075"/>
              <a:gd name="connsiteY25" fmla="*/ 622091 h 2866869"/>
              <a:gd name="connsiteX26" fmla="*/ 2851878 w 3695075"/>
              <a:gd name="connsiteY26" fmla="*/ 475937 h 2866869"/>
              <a:gd name="connsiteX27" fmla="*/ 3001780 w 3695075"/>
              <a:gd name="connsiteY27" fmla="*/ 385996 h 2866869"/>
              <a:gd name="connsiteX28" fmla="*/ 3189157 w 3695075"/>
              <a:gd name="connsiteY28" fmla="*/ 277318 h 2866869"/>
              <a:gd name="connsiteX29" fmla="*/ 3361544 w 3695075"/>
              <a:gd name="connsiteY29" fmla="*/ 172387 h 2866869"/>
              <a:gd name="connsiteX30" fmla="*/ 3552669 w 3695075"/>
              <a:gd name="connsiteY30" fmla="*/ 78698 h 2866869"/>
              <a:gd name="connsiteX31" fmla="*/ 3695075 w 3695075"/>
              <a:gd name="connsiteY31" fmla="*/ 0 h 2866869"/>
              <a:gd name="connsiteX0" fmla="*/ 0 w 3695075"/>
              <a:gd name="connsiteY0" fmla="*/ 2866869 h 2866869"/>
              <a:gd name="connsiteX1" fmla="*/ 112426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31953 w 3695075"/>
              <a:gd name="connsiteY11" fmla="*/ 1956215 h 2866869"/>
              <a:gd name="connsiteX12" fmla="*/ 985603 w 3695075"/>
              <a:gd name="connsiteY12" fmla="*/ 1802567 h 2866869"/>
              <a:gd name="connsiteX13" fmla="*/ 1120515 w 3695075"/>
              <a:gd name="connsiteY13" fmla="*/ 1693888 h 2866869"/>
              <a:gd name="connsiteX14" fmla="*/ 1270416 w 3695075"/>
              <a:gd name="connsiteY14" fmla="*/ 1592705 h 2866869"/>
              <a:gd name="connsiteX15" fmla="*/ 1420318 w 3695075"/>
              <a:gd name="connsiteY15" fmla="*/ 1514006 h 2866869"/>
              <a:gd name="connsiteX16" fmla="*/ 1570219 w 3695075"/>
              <a:gd name="connsiteY16" fmla="*/ 1461541 h 2866869"/>
              <a:gd name="connsiteX17" fmla="*/ 1727616 w 3695075"/>
              <a:gd name="connsiteY17" fmla="*/ 1397832 h 2866869"/>
              <a:gd name="connsiteX18" fmla="*/ 1870023 w 3695075"/>
              <a:gd name="connsiteY18" fmla="*/ 1360357 h 2866869"/>
              <a:gd name="connsiteX19" fmla="*/ 2038662 w 3695075"/>
              <a:gd name="connsiteY19" fmla="*/ 1300396 h 2866869"/>
              <a:gd name="connsiteX20" fmla="*/ 2143593 w 3695075"/>
              <a:gd name="connsiteY20" fmla="*/ 1266669 h 2866869"/>
              <a:gd name="connsiteX21" fmla="*/ 2286000 w 3695075"/>
              <a:gd name="connsiteY21" fmla="*/ 1187970 h 2866869"/>
              <a:gd name="connsiteX22" fmla="*/ 2413416 w 3695075"/>
              <a:gd name="connsiteY22" fmla="*/ 1053059 h 2866869"/>
              <a:gd name="connsiteX23" fmla="*/ 2533337 w 3695075"/>
              <a:gd name="connsiteY23" fmla="*/ 880672 h 2866869"/>
              <a:gd name="connsiteX24" fmla="*/ 2634521 w 3695075"/>
              <a:gd name="connsiteY24" fmla="*/ 715780 h 2866869"/>
              <a:gd name="connsiteX25" fmla="*/ 2686987 w 3695075"/>
              <a:gd name="connsiteY25" fmla="*/ 622091 h 2866869"/>
              <a:gd name="connsiteX26" fmla="*/ 2851878 w 3695075"/>
              <a:gd name="connsiteY26" fmla="*/ 475937 h 2866869"/>
              <a:gd name="connsiteX27" fmla="*/ 3001780 w 3695075"/>
              <a:gd name="connsiteY27" fmla="*/ 385996 h 2866869"/>
              <a:gd name="connsiteX28" fmla="*/ 3189157 w 3695075"/>
              <a:gd name="connsiteY28" fmla="*/ 277318 h 2866869"/>
              <a:gd name="connsiteX29" fmla="*/ 3361544 w 3695075"/>
              <a:gd name="connsiteY29" fmla="*/ 172387 h 2866869"/>
              <a:gd name="connsiteX30" fmla="*/ 3552669 w 3695075"/>
              <a:gd name="connsiteY30" fmla="*/ 78698 h 2866869"/>
              <a:gd name="connsiteX31" fmla="*/ 3695075 w 3695075"/>
              <a:gd name="connsiteY31" fmla="*/ 0 h 2866869"/>
              <a:gd name="connsiteX0" fmla="*/ 0 w 3695075"/>
              <a:gd name="connsiteY0" fmla="*/ 2866869 h 2866869"/>
              <a:gd name="connsiteX1" fmla="*/ 112426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31953 w 3695075"/>
              <a:gd name="connsiteY11" fmla="*/ 1956215 h 2866869"/>
              <a:gd name="connsiteX12" fmla="*/ 985603 w 3695075"/>
              <a:gd name="connsiteY12" fmla="*/ 1802567 h 2866869"/>
              <a:gd name="connsiteX13" fmla="*/ 1120515 w 3695075"/>
              <a:gd name="connsiteY13" fmla="*/ 1693888 h 2866869"/>
              <a:gd name="connsiteX14" fmla="*/ 1270416 w 3695075"/>
              <a:gd name="connsiteY14" fmla="*/ 1592705 h 2866869"/>
              <a:gd name="connsiteX15" fmla="*/ 1420318 w 3695075"/>
              <a:gd name="connsiteY15" fmla="*/ 1514006 h 2866869"/>
              <a:gd name="connsiteX16" fmla="*/ 1570219 w 3695075"/>
              <a:gd name="connsiteY16" fmla="*/ 1461541 h 2866869"/>
              <a:gd name="connsiteX17" fmla="*/ 1727616 w 3695075"/>
              <a:gd name="connsiteY17" fmla="*/ 1397832 h 2866869"/>
              <a:gd name="connsiteX18" fmla="*/ 1870023 w 3695075"/>
              <a:gd name="connsiteY18" fmla="*/ 1360357 h 2866869"/>
              <a:gd name="connsiteX19" fmla="*/ 2038662 w 3695075"/>
              <a:gd name="connsiteY19" fmla="*/ 1300396 h 2866869"/>
              <a:gd name="connsiteX20" fmla="*/ 2143593 w 3695075"/>
              <a:gd name="connsiteY20" fmla="*/ 1266669 h 2866869"/>
              <a:gd name="connsiteX21" fmla="*/ 2286000 w 3695075"/>
              <a:gd name="connsiteY21" fmla="*/ 1187970 h 2866869"/>
              <a:gd name="connsiteX22" fmla="*/ 2413416 w 3695075"/>
              <a:gd name="connsiteY22" fmla="*/ 1053059 h 2866869"/>
              <a:gd name="connsiteX23" fmla="*/ 2533337 w 3695075"/>
              <a:gd name="connsiteY23" fmla="*/ 880672 h 2866869"/>
              <a:gd name="connsiteX24" fmla="*/ 2634521 w 3695075"/>
              <a:gd name="connsiteY24" fmla="*/ 715780 h 2866869"/>
              <a:gd name="connsiteX25" fmla="*/ 2686987 w 3695075"/>
              <a:gd name="connsiteY25" fmla="*/ 622091 h 2866869"/>
              <a:gd name="connsiteX26" fmla="*/ 2851878 w 3695075"/>
              <a:gd name="connsiteY26" fmla="*/ 475937 h 2866869"/>
              <a:gd name="connsiteX27" fmla="*/ 3001780 w 3695075"/>
              <a:gd name="connsiteY27" fmla="*/ 385996 h 2866869"/>
              <a:gd name="connsiteX28" fmla="*/ 3189157 w 3695075"/>
              <a:gd name="connsiteY28" fmla="*/ 277318 h 2866869"/>
              <a:gd name="connsiteX29" fmla="*/ 3361544 w 3695075"/>
              <a:gd name="connsiteY29" fmla="*/ 172387 h 2866869"/>
              <a:gd name="connsiteX30" fmla="*/ 3552669 w 3695075"/>
              <a:gd name="connsiteY30" fmla="*/ 78698 h 2866869"/>
              <a:gd name="connsiteX31" fmla="*/ 3695075 w 3695075"/>
              <a:gd name="connsiteY31" fmla="*/ 0 h 2866869"/>
              <a:gd name="connsiteX0" fmla="*/ 0 w 3695075"/>
              <a:gd name="connsiteY0" fmla="*/ 2866869 h 2866869"/>
              <a:gd name="connsiteX1" fmla="*/ 112426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31953 w 3695075"/>
              <a:gd name="connsiteY11" fmla="*/ 1956215 h 2866869"/>
              <a:gd name="connsiteX12" fmla="*/ 985603 w 3695075"/>
              <a:gd name="connsiteY12" fmla="*/ 1802567 h 2866869"/>
              <a:gd name="connsiteX13" fmla="*/ 1120515 w 3695075"/>
              <a:gd name="connsiteY13" fmla="*/ 1693888 h 2866869"/>
              <a:gd name="connsiteX14" fmla="*/ 1270416 w 3695075"/>
              <a:gd name="connsiteY14" fmla="*/ 1592705 h 2866869"/>
              <a:gd name="connsiteX15" fmla="*/ 1420318 w 3695075"/>
              <a:gd name="connsiteY15" fmla="*/ 1514006 h 2866869"/>
              <a:gd name="connsiteX16" fmla="*/ 1570219 w 3695075"/>
              <a:gd name="connsiteY16" fmla="*/ 1461541 h 2866869"/>
              <a:gd name="connsiteX17" fmla="*/ 1727616 w 3695075"/>
              <a:gd name="connsiteY17" fmla="*/ 1397832 h 2866869"/>
              <a:gd name="connsiteX18" fmla="*/ 1870023 w 3695075"/>
              <a:gd name="connsiteY18" fmla="*/ 1360357 h 2866869"/>
              <a:gd name="connsiteX19" fmla="*/ 2038662 w 3695075"/>
              <a:gd name="connsiteY19" fmla="*/ 1300396 h 2866869"/>
              <a:gd name="connsiteX20" fmla="*/ 2143593 w 3695075"/>
              <a:gd name="connsiteY20" fmla="*/ 1266669 h 2866869"/>
              <a:gd name="connsiteX21" fmla="*/ 2286000 w 3695075"/>
              <a:gd name="connsiteY21" fmla="*/ 1187970 h 2866869"/>
              <a:gd name="connsiteX22" fmla="*/ 2413416 w 3695075"/>
              <a:gd name="connsiteY22" fmla="*/ 1053059 h 2866869"/>
              <a:gd name="connsiteX23" fmla="*/ 2533337 w 3695075"/>
              <a:gd name="connsiteY23" fmla="*/ 880672 h 2866869"/>
              <a:gd name="connsiteX24" fmla="*/ 2634521 w 3695075"/>
              <a:gd name="connsiteY24" fmla="*/ 715780 h 2866869"/>
              <a:gd name="connsiteX25" fmla="*/ 2686987 w 3695075"/>
              <a:gd name="connsiteY25" fmla="*/ 622091 h 2866869"/>
              <a:gd name="connsiteX26" fmla="*/ 2851878 w 3695075"/>
              <a:gd name="connsiteY26" fmla="*/ 475937 h 2866869"/>
              <a:gd name="connsiteX27" fmla="*/ 3001780 w 3695075"/>
              <a:gd name="connsiteY27" fmla="*/ 385996 h 2866869"/>
              <a:gd name="connsiteX28" fmla="*/ 3189157 w 3695075"/>
              <a:gd name="connsiteY28" fmla="*/ 277318 h 2866869"/>
              <a:gd name="connsiteX29" fmla="*/ 3361544 w 3695075"/>
              <a:gd name="connsiteY29" fmla="*/ 172387 h 2866869"/>
              <a:gd name="connsiteX30" fmla="*/ 3552669 w 3695075"/>
              <a:gd name="connsiteY30" fmla="*/ 78698 h 2866869"/>
              <a:gd name="connsiteX31" fmla="*/ 3695075 w 3695075"/>
              <a:gd name="connsiteY31" fmla="*/ 0 h 2866869"/>
              <a:gd name="connsiteX0" fmla="*/ 0 w 3695075"/>
              <a:gd name="connsiteY0" fmla="*/ 2866869 h 2866869"/>
              <a:gd name="connsiteX1" fmla="*/ 112426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20711 w 3695075"/>
              <a:gd name="connsiteY11" fmla="*/ 1944972 h 2866869"/>
              <a:gd name="connsiteX12" fmla="*/ 985603 w 3695075"/>
              <a:gd name="connsiteY12" fmla="*/ 1802567 h 2866869"/>
              <a:gd name="connsiteX13" fmla="*/ 1120515 w 3695075"/>
              <a:gd name="connsiteY13" fmla="*/ 1693888 h 2866869"/>
              <a:gd name="connsiteX14" fmla="*/ 1270416 w 3695075"/>
              <a:gd name="connsiteY14" fmla="*/ 1592705 h 2866869"/>
              <a:gd name="connsiteX15" fmla="*/ 1420318 w 3695075"/>
              <a:gd name="connsiteY15" fmla="*/ 1514006 h 2866869"/>
              <a:gd name="connsiteX16" fmla="*/ 1570219 w 3695075"/>
              <a:gd name="connsiteY16" fmla="*/ 1461541 h 2866869"/>
              <a:gd name="connsiteX17" fmla="*/ 1727616 w 3695075"/>
              <a:gd name="connsiteY17" fmla="*/ 1397832 h 2866869"/>
              <a:gd name="connsiteX18" fmla="*/ 1870023 w 3695075"/>
              <a:gd name="connsiteY18" fmla="*/ 1360357 h 2866869"/>
              <a:gd name="connsiteX19" fmla="*/ 2038662 w 3695075"/>
              <a:gd name="connsiteY19" fmla="*/ 1300396 h 2866869"/>
              <a:gd name="connsiteX20" fmla="*/ 2143593 w 3695075"/>
              <a:gd name="connsiteY20" fmla="*/ 1266669 h 2866869"/>
              <a:gd name="connsiteX21" fmla="*/ 2286000 w 3695075"/>
              <a:gd name="connsiteY21" fmla="*/ 1187970 h 2866869"/>
              <a:gd name="connsiteX22" fmla="*/ 2413416 w 3695075"/>
              <a:gd name="connsiteY22" fmla="*/ 1053059 h 2866869"/>
              <a:gd name="connsiteX23" fmla="*/ 2533337 w 3695075"/>
              <a:gd name="connsiteY23" fmla="*/ 880672 h 2866869"/>
              <a:gd name="connsiteX24" fmla="*/ 2634521 w 3695075"/>
              <a:gd name="connsiteY24" fmla="*/ 715780 h 2866869"/>
              <a:gd name="connsiteX25" fmla="*/ 2686987 w 3695075"/>
              <a:gd name="connsiteY25" fmla="*/ 622091 h 2866869"/>
              <a:gd name="connsiteX26" fmla="*/ 2851878 w 3695075"/>
              <a:gd name="connsiteY26" fmla="*/ 475937 h 2866869"/>
              <a:gd name="connsiteX27" fmla="*/ 3001780 w 3695075"/>
              <a:gd name="connsiteY27" fmla="*/ 385996 h 2866869"/>
              <a:gd name="connsiteX28" fmla="*/ 3189157 w 3695075"/>
              <a:gd name="connsiteY28" fmla="*/ 277318 h 2866869"/>
              <a:gd name="connsiteX29" fmla="*/ 3361544 w 3695075"/>
              <a:gd name="connsiteY29" fmla="*/ 172387 h 2866869"/>
              <a:gd name="connsiteX30" fmla="*/ 3552669 w 3695075"/>
              <a:gd name="connsiteY30" fmla="*/ 78698 h 2866869"/>
              <a:gd name="connsiteX31" fmla="*/ 3695075 w 3695075"/>
              <a:gd name="connsiteY31" fmla="*/ 0 h 2866869"/>
              <a:gd name="connsiteX0" fmla="*/ 0 w 3695075"/>
              <a:gd name="connsiteY0" fmla="*/ 2866869 h 2866869"/>
              <a:gd name="connsiteX1" fmla="*/ 112426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20711 w 3695075"/>
              <a:gd name="connsiteY11" fmla="*/ 1944972 h 2866869"/>
              <a:gd name="connsiteX12" fmla="*/ 985603 w 3695075"/>
              <a:gd name="connsiteY12" fmla="*/ 1802567 h 2866869"/>
              <a:gd name="connsiteX13" fmla="*/ 1120515 w 3695075"/>
              <a:gd name="connsiteY13" fmla="*/ 1693888 h 2866869"/>
              <a:gd name="connsiteX14" fmla="*/ 1270416 w 3695075"/>
              <a:gd name="connsiteY14" fmla="*/ 1592705 h 2866869"/>
              <a:gd name="connsiteX15" fmla="*/ 1420318 w 3695075"/>
              <a:gd name="connsiteY15" fmla="*/ 1514006 h 2866869"/>
              <a:gd name="connsiteX16" fmla="*/ 1570219 w 3695075"/>
              <a:gd name="connsiteY16" fmla="*/ 1461541 h 2866869"/>
              <a:gd name="connsiteX17" fmla="*/ 1727616 w 3695075"/>
              <a:gd name="connsiteY17" fmla="*/ 1397832 h 2866869"/>
              <a:gd name="connsiteX18" fmla="*/ 1870023 w 3695075"/>
              <a:gd name="connsiteY18" fmla="*/ 1360357 h 2866869"/>
              <a:gd name="connsiteX19" fmla="*/ 2038662 w 3695075"/>
              <a:gd name="connsiteY19" fmla="*/ 1300396 h 2866869"/>
              <a:gd name="connsiteX20" fmla="*/ 2143593 w 3695075"/>
              <a:gd name="connsiteY20" fmla="*/ 1266669 h 2866869"/>
              <a:gd name="connsiteX21" fmla="*/ 2286000 w 3695075"/>
              <a:gd name="connsiteY21" fmla="*/ 1187970 h 2866869"/>
              <a:gd name="connsiteX22" fmla="*/ 2413416 w 3695075"/>
              <a:gd name="connsiteY22" fmla="*/ 1053059 h 2866869"/>
              <a:gd name="connsiteX23" fmla="*/ 2533337 w 3695075"/>
              <a:gd name="connsiteY23" fmla="*/ 880672 h 2866869"/>
              <a:gd name="connsiteX24" fmla="*/ 2634521 w 3695075"/>
              <a:gd name="connsiteY24" fmla="*/ 715780 h 2866869"/>
              <a:gd name="connsiteX25" fmla="*/ 2686987 w 3695075"/>
              <a:gd name="connsiteY25" fmla="*/ 622091 h 2866869"/>
              <a:gd name="connsiteX26" fmla="*/ 2851878 w 3695075"/>
              <a:gd name="connsiteY26" fmla="*/ 475937 h 2866869"/>
              <a:gd name="connsiteX27" fmla="*/ 3001780 w 3695075"/>
              <a:gd name="connsiteY27" fmla="*/ 385996 h 2866869"/>
              <a:gd name="connsiteX28" fmla="*/ 3189157 w 3695075"/>
              <a:gd name="connsiteY28" fmla="*/ 277318 h 2866869"/>
              <a:gd name="connsiteX29" fmla="*/ 3361544 w 3695075"/>
              <a:gd name="connsiteY29" fmla="*/ 172387 h 2866869"/>
              <a:gd name="connsiteX30" fmla="*/ 3552669 w 3695075"/>
              <a:gd name="connsiteY30" fmla="*/ 78698 h 2866869"/>
              <a:gd name="connsiteX31" fmla="*/ 3695075 w 3695075"/>
              <a:gd name="connsiteY31" fmla="*/ 0 h 2866869"/>
              <a:gd name="connsiteX0" fmla="*/ 0 w 3695075"/>
              <a:gd name="connsiteY0" fmla="*/ 2866869 h 2866869"/>
              <a:gd name="connsiteX1" fmla="*/ 112426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20711 w 3695075"/>
              <a:gd name="connsiteY11" fmla="*/ 1956215 h 2866869"/>
              <a:gd name="connsiteX12" fmla="*/ 985603 w 3695075"/>
              <a:gd name="connsiteY12" fmla="*/ 1802567 h 2866869"/>
              <a:gd name="connsiteX13" fmla="*/ 1120515 w 3695075"/>
              <a:gd name="connsiteY13" fmla="*/ 1693888 h 2866869"/>
              <a:gd name="connsiteX14" fmla="*/ 1270416 w 3695075"/>
              <a:gd name="connsiteY14" fmla="*/ 1592705 h 2866869"/>
              <a:gd name="connsiteX15" fmla="*/ 1420318 w 3695075"/>
              <a:gd name="connsiteY15" fmla="*/ 1514006 h 2866869"/>
              <a:gd name="connsiteX16" fmla="*/ 1570219 w 3695075"/>
              <a:gd name="connsiteY16" fmla="*/ 1461541 h 2866869"/>
              <a:gd name="connsiteX17" fmla="*/ 1727616 w 3695075"/>
              <a:gd name="connsiteY17" fmla="*/ 1397832 h 2866869"/>
              <a:gd name="connsiteX18" fmla="*/ 1870023 w 3695075"/>
              <a:gd name="connsiteY18" fmla="*/ 1360357 h 2866869"/>
              <a:gd name="connsiteX19" fmla="*/ 2038662 w 3695075"/>
              <a:gd name="connsiteY19" fmla="*/ 1300396 h 2866869"/>
              <a:gd name="connsiteX20" fmla="*/ 2143593 w 3695075"/>
              <a:gd name="connsiteY20" fmla="*/ 1266669 h 2866869"/>
              <a:gd name="connsiteX21" fmla="*/ 2286000 w 3695075"/>
              <a:gd name="connsiteY21" fmla="*/ 1187970 h 2866869"/>
              <a:gd name="connsiteX22" fmla="*/ 2413416 w 3695075"/>
              <a:gd name="connsiteY22" fmla="*/ 1053059 h 2866869"/>
              <a:gd name="connsiteX23" fmla="*/ 2533337 w 3695075"/>
              <a:gd name="connsiteY23" fmla="*/ 880672 h 2866869"/>
              <a:gd name="connsiteX24" fmla="*/ 2634521 w 3695075"/>
              <a:gd name="connsiteY24" fmla="*/ 715780 h 2866869"/>
              <a:gd name="connsiteX25" fmla="*/ 2686987 w 3695075"/>
              <a:gd name="connsiteY25" fmla="*/ 622091 h 2866869"/>
              <a:gd name="connsiteX26" fmla="*/ 2851878 w 3695075"/>
              <a:gd name="connsiteY26" fmla="*/ 475937 h 2866869"/>
              <a:gd name="connsiteX27" fmla="*/ 3001780 w 3695075"/>
              <a:gd name="connsiteY27" fmla="*/ 385996 h 2866869"/>
              <a:gd name="connsiteX28" fmla="*/ 3189157 w 3695075"/>
              <a:gd name="connsiteY28" fmla="*/ 277318 h 2866869"/>
              <a:gd name="connsiteX29" fmla="*/ 3361544 w 3695075"/>
              <a:gd name="connsiteY29" fmla="*/ 172387 h 2866869"/>
              <a:gd name="connsiteX30" fmla="*/ 3552669 w 3695075"/>
              <a:gd name="connsiteY30" fmla="*/ 78698 h 2866869"/>
              <a:gd name="connsiteX31" fmla="*/ 3695075 w 3695075"/>
              <a:gd name="connsiteY31" fmla="*/ 0 h 2866869"/>
              <a:gd name="connsiteX0" fmla="*/ 0 w 3695075"/>
              <a:gd name="connsiteY0" fmla="*/ 2866869 h 2866869"/>
              <a:gd name="connsiteX1" fmla="*/ 112426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20711 w 3695075"/>
              <a:gd name="connsiteY11" fmla="*/ 1956215 h 2866869"/>
              <a:gd name="connsiteX12" fmla="*/ 970613 w 3695075"/>
              <a:gd name="connsiteY12" fmla="*/ 1802567 h 2866869"/>
              <a:gd name="connsiteX13" fmla="*/ 1120515 w 3695075"/>
              <a:gd name="connsiteY13" fmla="*/ 1693888 h 2866869"/>
              <a:gd name="connsiteX14" fmla="*/ 1270416 w 3695075"/>
              <a:gd name="connsiteY14" fmla="*/ 1592705 h 2866869"/>
              <a:gd name="connsiteX15" fmla="*/ 1420318 w 3695075"/>
              <a:gd name="connsiteY15" fmla="*/ 1514006 h 2866869"/>
              <a:gd name="connsiteX16" fmla="*/ 1570219 w 3695075"/>
              <a:gd name="connsiteY16" fmla="*/ 1461541 h 2866869"/>
              <a:gd name="connsiteX17" fmla="*/ 1727616 w 3695075"/>
              <a:gd name="connsiteY17" fmla="*/ 1397832 h 2866869"/>
              <a:gd name="connsiteX18" fmla="*/ 1870023 w 3695075"/>
              <a:gd name="connsiteY18" fmla="*/ 1360357 h 2866869"/>
              <a:gd name="connsiteX19" fmla="*/ 2038662 w 3695075"/>
              <a:gd name="connsiteY19" fmla="*/ 1300396 h 2866869"/>
              <a:gd name="connsiteX20" fmla="*/ 2143593 w 3695075"/>
              <a:gd name="connsiteY20" fmla="*/ 1266669 h 2866869"/>
              <a:gd name="connsiteX21" fmla="*/ 2286000 w 3695075"/>
              <a:gd name="connsiteY21" fmla="*/ 1187970 h 2866869"/>
              <a:gd name="connsiteX22" fmla="*/ 2413416 w 3695075"/>
              <a:gd name="connsiteY22" fmla="*/ 1053059 h 2866869"/>
              <a:gd name="connsiteX23" fmla="*/ 2533337 w 3695075"/>
              <a:gd name="connsiteY23" fmla="*/ 880672 h 2866869"/>
              <a:gd name="connsiteX24" fmla="*/ 2634521 w 3695075"/>
              <a:gd name="connsiteY24" fmla="*/ 715780 h 2866869"/>
              <a:gd name="connsiteX25" fmla="*/ 2686987 w 3695075"/>
              <a:gd name="connsiteY25" fmla="*/ 622091 h 2866869"/>
              <a:gd name="connsiteX26" fmla="*/ 2851878 w 3695075"/>
              <a:gd name="connsiteY26" fmla="*/ 475937 h 2866869"/>
              <a:gd name="connsiteX27" fmla="*/ 3001780 w 3695075"/>
              <a:gd name="connsiteY27" fmla="*/ 385996 h 2866869"/>
              <a:gd name="connsiteX28" fmla="*/ 3189157 w 3695075"/>
              <a:gd name="connsiteY28" fmla="*/ 277318 h 2866869"/>
              <a:gd name="connsiteX29" fmla="*/ 3361544 w 3695075"/>
              <a:gd name="connsiteY29" fmla="*/ 172387 h 2866869"/>
              <a:gd name="connsiteX30" fmla="*/ 3552669 w 3695075"/>
              <a:gd name="connsiteY30" fmla="*/ 78698 h 2866869"/>
              <a:gd name="connsiteX31" fmla="*/ 3695075 w 3695075"/>
              <a:gd name="connsiteY31" fmla="*/ 0 h 2866869"/>
              <a:gd name="connsiteX0" fmla="*/ 0 w 3695075"/>
              <a:gd name="connsiteY0" fmla="*/ 2866869 h 2866869"/>
              <a:gd name="connsiteX1" fmla="*/ 112426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35701 w 3695075"/>
              <a:gd name="connsiteY11" fmla="*/ 1929982 h 2866869"/>
              <a:gd name="connsiteX12" fmla="*/ 970613 w 3695075"/>
              <a:gd name="connsiteY12" fmla="*/ 1802567 h 2866869"/>
              <a:gd name="connsiteX13" fmla="*/ 1120515 w 3695075"/>
              <a:gd name="connsiteY13" fmla="*/ 1693888 h 2866869"/>
              <a:gd name="connsiteX14" fmla="*/ 1270416 w 3695075"/>
              <a:gd name="connsiteY14" fmla="*/ 1592705 h 2866869"/>
              <a:gd name="connsiteX15" fmla="*/ 1420318 w 3695075"/>
              <a:gd name="connsiteY15" fmla="*/ 1514006 h 2866869"/>
              <a:gd name="connsiteX16" fmla="*/ 1570219 w 3695075"/>
              <a:gd name="connsiteY16" fmla="*/ 1461541 h 2866869"/>
              <a:gd name="connsiteX17" fmla="*/ 1727616 w 3695075"/>
              <a:gd name="connsiteY17" fmla="*/ 1397832 h 2866869"/>
              <a:gd name="connsiteX18" fmla="*/ 1870023 w 3695075"/>
              <a:gd name="connsiteY18" fmla="*/ 1360357 h 2866869"/>
              <a:gd name="connsiteX19" fmla="*/ 2038662 w 3695075"/>
              <a:gd name="connsiteY19" fmla="*/ 1300396 h 2866869"/>
              <a:gd name="connsiteX20" fmla="*/ 2143593 w 3695075"/>
              <a:gd name="connsiteY20" fmla="*/ 1266669 h 2866869"/>
              <a:gd name="connsiteX21" fmla="*/ 2286000 w 3695075"/>
              <a:gd name="connsiteY21" fmla="*/ 1187970 h 2866869"/>
              <a:gd name="connsiteX22" fmla="*/ 2413416 w 3695075"/>
              <a:gd name="connsiteY22" fmla="*/ 1053059 h 2866869"/>
              <a:gd name="connsiteX23" fmla="*/ 2533337 w 3695075"/>
              <a:gd name="connsiteY23" fmla="*/ 880672 h 2866869"/>
              <a:gd name="connsiteX24" fmla="*/ 2634521 w 3695075"/>
              <a:gd name="connsiteY24" fmla="*/ 715780 h 2866869"/>
              <a:gd name="connsiteX25" fmla="*/ 2686987 w 3695075"/>
              <a:gd name="connsiteY25" fmla="*/ 622091 h 2866869"/>
              <a:gd name="connsiteX26" fmla="*/ 2851878 w 3695075"/>
              <a:gd name="connsiteY26" fmla="*/ 475937 h 2866869"/>
              <a:gd name="connsiteX27" fmla="*/ 3001780 w 3695075"/>
              <a:gd name="connsiteY27" fmla="*/ 385996 h 2866869"/>
              <a:gd name="connsiteX28" fmla="*/ 3189157 w 3695075"/>
              <a:gd name="connsiteY28" fmla="*/ 277318 h 2866869"/>
              <a:gd name="connsiteX29" fmla="*/ 3361544 w 3695075"/>
              <a:gd name="connsiteY29" fmla="*/ 172387 h 2866869"/>
              <a:gd name="connsiteX30" fmla="*/ 3552669 w 3695075"/>
              <a:gd name="connsiteY30" fmla="*/ 78698 h 2866869"/>
              <a:gd name="connsiteX31" fmla="*/ 3695075 w 3695075"/>
              <a:gd name="connsiteY31" fmla="*/ 0 h 2866869"/>
              <a:gd name="connsiteX0" fmla="*/ 0 w 3695075"/>
              <a:gd name="connsiteY0" fmla="*/ 2866869 h 2866869"/>
              <a:gd name="connsiteX1" fmla="*/ 112426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35701 w 3695075"/>
              <a:gd name="connsiteY11" fmla="*/ 1929982 h 2866869"/>
              <a:gd name="connsiteX12" fmla="*/ 970613 w 3695075"/>
              <a:gd name="connsiteY12" fmla="*/ 1817557 h 2866869"/>
              <a:gd name="connsiteX13" fmla="*/ 1120515 w 3695075"/>
              <a:gd name="connsiteY13" fmla="*/ 1693888 h 2866869"/>
              <a:gd name="connsiteX14" fmla="*/ 1270416 w 3695075"/>
              <a:gd name="connsiteY14" fmla="*/ 1592705 h 2866869"/>
              <a:gd name="connsiteX15" fmla="*/ 1420318 w 3695075"/>
              <a:gd name="connsiteY15" fmla="*/ 1514006 h 2866869"/>
              <a:gd name="connsiteX16" fmla="*/ 1570219 w 3695075"/>
              <a:gd name="connsiteY16" fmla="*/ 1461541 h 2866869"/>
              <a:gd name="connsiteX17" fmla="*/ 1727616 w 3695075"/>
              <a:gd name="connsiteY17" fmla="*/ 1397832 h 2866869"/>
              <a:gd name="connsiteX18" fmla="*/ 1870023 w 3695075"/>
              <a:gd name="connsiteY18" fmla="*/ 1360357 h 2866869"/>
              <a:gd name="connsiteX19" fmla="*/ 2038662 w 3695075"/>
              <a:gd name="connsiteY19" fmla="*/ 1300396 h 2866869"/>
              <a:gd name="connsiteX20" fmla="*/ 2143593 w 3695075"/>
              <a:gd name="connsiteY20" fmla="*/ 1266669 h 2866869"/>
              <a:gd name="connsiteX21" fmla="*/ 2286000 w 3695075"/>
              <a:gd name="connsiteY21" fmla="*/ 1187970 h 2866869"/>
              <a:gd name="connsiteX22" fmla="*/ 2413416 w 3695075"/>
              <a:gd name="connsiteY22" fmla="*/ 1053059 h 2866869"/>
              <a:gd name="connsiteX23" fmla="*/ 2533337 w 3695075"/>
              <a:gd name="connsiteY23" fmla="*/ 880672 h 2866869"/>
              <a:gd name="connsiteX24" fmla="*/ 2634521 w 3695075"/>
              <a:gd name="connsiteY24" fmla="*/ 715780 h 2866869"/>
              <a:gd name="connsiteX25" fmla="*/ 2686987 w 3695075"/>
              <a:gd name="connsiteY25" fmla="*/ 622091 h 2866869"/>
              <a:gd name="connsiteX26" fmla="*/ 2851878 w 3695075"/>
              <a:gd name="connsiteY26" fmla="*/ 475937 h 2866869"/>
              <a:gd name="connsiteX27" fmla="*/ 3001780 w 3695075"/>
              <a:gd name="connsiteY27" fmla="*/ 385996 h 2866869"/>
              <a:gd name="connsiteX28" fmla="*/ 3189157 w 3695075"/>
              <a:gd name="connsiteY28" fmla="*/ 277318 h 2866869"/>
              <a:gd name="connsiteX29" fmla="*/ 3361544 w 3695075"/>
              <a:gd name="connsiteY29" fmla="*/ 172387 h 2866869"/>
              <a:gd name="connsiteX30" fmla="*/ 3552669 w 3695075"/>
              <a:gd name="connsiteY30" fmla="*/ 78698 h 2866869"/>
              <a:gd name="connsiteX31" fmla="*/ 3695075 w 3695075"/>
              <a:gd name="connsiteY31" fmla="*/ 0 h 2866869"/>
              <a:gd name="connsiteX0" fmla="*/ 0 w 3695075"/>
              <a:gd name="connsiteY0" fmla="*/ 2866869 h 2866869"/>
              <a:gd name="connsiteX1" fmla="*/ 112426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35701 w 3695075"/>
              <a:gd name="connsiteY11" fmla="*/ 1929982 h 2866869"/>
              <a:gd name="connsiteX12" fmla="*/ 970613 w 3695075"/>
              <a:gd name="connsiteY12" fmla="*/ 1817557 h 2866869"/>
              <a:gd name="connsiteX13" fmla="*/ 1086787 w 3695075"/>
              <a:gd name="connsiteY13" fmla="*/ 1708878 h 2866869"/>
              <a:gd name="connsiteX14" fmla="*/ 1270416 w 3695075"/>
              <a:gd name="connsiteY14" fmla="*/ 1592705 h 2866869"/>
              <a:gd name="connsiteX15" fmla="*/ 1420318 w 3695075"/>
              <a:gd name="connsiteY15" fmla="*/ 1514006 h 2866869"/>
              <a:gd name="connsiteX16" fmla="*/ 1570219 w 3695075"/>
              <a:gd name="connsiteY16" fmla="*/ 1461541 h 2866869"/>
              <a:gd name="connsiteX17" fmla="*/ 1727616 w 3695075"/>
              <a:gd name="connsiteY17" fmla="*/ 1397832 h 2866869"/>
              <a:gd name="connsiteX18" fmla="*/ 1870023 w 3695075"/>
              <a:gd name="connsiteY18" fmla="*/ 1360357 h 2866869"/>
              <a:gd name="connsiteX19" fmla="*/ 2038662 w 3695075"/>
              <a:gd name="connsiteY19" fmla="*/ 1300396 h 2866869"/>
              <a:gd name="connsiteX20" fmla="*/ 2143593 w 3695075"/>
              <a:gd name="connsiteY20" fmla="*/ 1266669 h 2866869"/>
              <a:gd name="connsiteX21" fmla="*/ 2286000 w 3695075"/>
              <a:gd name="connsiteY21" fmla="*/ 1187970 h 2866869"/>
              <a:gd name="connsiteX22" fmla="*/ 2413416 w 3695075"/>
              <a:gd name="connsiteY22" fmla="*/ 1053059 h 2866869"/>
              <a:gd name="connsiteX23" fmla="*/ 2533337 w 3695075"/>
              <a:gd name="connsiteY23" fmla="*/ 880672 h 2866869"/>
              <a:gd name="connsiteX24" fmla="*/ 2634521 w 3695075"/>
              <a:gd name="connsiteY24" fmla="*/ 715780 h 2866869"/>
              <a:gd name="connsiteX25" fmla="*/ 2686987 w 3695075"/>
              <a:gd name="connsiteY25" fmla="*/ 622091 h 2866869"/>
              <a:gd name="connsiteX26" fmla="*/ 2851878 w 3695075"/>
              <a:gd name="connsiteY26" fmla="*/ 475937 h 2866869"/>
              <a:gd name="connsiteX27" fmla="*/ 3001780 w 3695075"/>
              <a:gd name="connsiteY27" fmla="*/ 385996 h 2866869"/>
              <a:gd name="connsiteX28" fmla="*/ 3189157 w 3695075"/>
              <a:gd name="connsiteY28" fmla="*/ 277318 h 2866869"/>
              <a:gd name="connsiteX29" fmla="*/ 3361544 w 3695075"/>
              <a:gd name="connsiteY29" fmla="*/ 172387 h 2866869"/>
              <a:gd name="connsiteX30" fmla="*/ 3552669 w 3695075"/>
              <a:gd name="connsiteY30" fmla="*/ 78698 h 2866869"/>
              <a:gd name="connsiteX31" fmla="*/ 3695075 w 3695075"/>
              <a:gd name="connsiteY31" fmla="*/ 0 h 2866869"/>
              <a:gd name="connsiteX0" fmla="*/ 0 w 3695075"/>
              <a:gd name="connsiteY0" fmla="*/ 2866869 h 2866869"/>
              <a:gd name="connsiteX1" fmla="*/ 112426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35701 w 3695075"/>
              <a:gd name="connsiteY11" fmla="*/ 1929982 h 2866869"/>
              <a:gd name="connsiteX12" fmla="*/ 978108 w 3695075"/>
              <a:gd name="connsiteY12" fmla="*/ 1791324 h 2866869"/>
              <a:gd name="connsiteX13" fmla="*/ 1086787 w 3695075"/>
              <a:gd name="connsiteY13" fmla="*/ 1708878 h 2866869"/>
              <a:gd name="connsiteX14" fmla="*/ 1270416 w 3695075"/>
              <a:gd name="connsiteY14" fmla="*/ 1592705 h 2866869"/>
              <a:gd name="connsiteX15" fmla="*/ 1420318 w 3695075"/>
              <a:gd name="connsiteY15" fmla="*/ 1514006 h 2866869"/>
              <a:gd name="connsiteX16" fmla="*/ 1570219 w 3695075"/>
              <a:gd name="connsiteY16" fmla="*/ 1461541 h 2866869"/>
              <a:gd name="connsiteX17" fmla="*/ 1727616 w 3695075"/>
              <a:gd name="connsiteY17" fmla="*/ 1397832 h 2866869"/>
              <a:gd name="connsiteX18" fmla="*/ 1870023 w 3695075"/>
              <a:gd name="connsiteY18" fmla="*/ 1360357 h 2866869"/>
              <a:gd name="connsiteX19" fmla="*/ 2038662 w 3695075"/>
              <a:gd name="connsiteY19" fmla="*/ 1300396 h 2866869"/>
              <a:gd name="connsiteX20" fmla="*/ 2143593 w 3695075"/>
              <a:gd name="connsiteY20" fmla="*/ 1266669 h 2866869"/>
              <a:gd name="connsiteX21" fmla="*/ 2286000 w 3695075"/>
              <a:gd name="connsiteY21" fmla="*/ 1187970 h 2866869"/>
              <a:gd name="connsiteX22" fmla="*/ 2413416 w 3695075"/>
              <a:gd name="connsiteY22" fmla="*/ 1053059 h 2866869"/>
              <a:gd name="connsiteX23" fmla="*/ 2533337 w 3695075"/>
              <a:gd name="connsiteY23" fmla="*/ 880672 h 2866869"/>
              <a:gd name="connsiteX24" fmla="*/ 2634521 w 3695075"/>
              <a:gd name="connsiteY24" fmla="*/ 715780 h 2866869"/>
              <a:gd name="connsiteX25" fmla="*/ 2686987 w 3695075"/>
              <a:gd name="connsiteY25" fmla="*/ 622091 h 2866869"/>
              <a:gd name="connsiteX26" fmla="*/ 2851878 w 3695075"/>
              <a:gd name="connsiteY26" fmla="*/ 475937 h 2866869"/>
              <a:gd name="connsiteX27" fmla="*/ 3001780 w 3695075"/>
              <a:gd name="connsiteY27" fmla="*/ 385996 h 2866869"/>
              <a:gd name="connsiteX28" fmla="*/ 3189157 w 3695075"/>
              <a:gd name="connsiteY28" fmla="*/ 277318 h 2866869"/>
              <a:gd name="connsiteX29" fmla="*/ 3361544 w 3695075"/>
              <a:gd name="connsiteY29" fmla="*/ 172387 h 2866869"/>
              <a:gd name="connsiteX30" fmla="*/ 3552669 w 3695075"/>
              <a:gd name="connsiteY30" fmla="*/ 78698 h 2866869"/>
              <a:gd name="connsiteX31" fmla="*/ 3695075 w 3695075"/>
              <a:gd name="connsiteY31" fmla="*/ 0 h 2866869"/>
              <a:gd name="connsiteX0" fmla="*/ 0 w 3695075"/>
              <a:gd name="connsiteY0" fmla="*/ 2866869 h 2866869"/>
              <a:gd name="connsiteX1" fmla="*/ 112426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35701 w 3695075"/>
              <a:gd name="connsiteY11" fmla="*/ 1929982 h 2866869"/>
              <a:gd name="connsiteX12" fmla="*/ 985604 w 3695075"/>
              <a:gd name="connsiteY12" fmla="*/ 1802566 h 2866869"/>
              <a:gd name="connsiteX13" fmla="*/ 1086787 w 3695075"/>
              <a:gd name="connsiteY13" fmla="*/ 1708878 h 2866869"/>
              <a:gd name="connsiteX14" fmla="*/ 1270416 w 3695075"/>
              <a:gd name="connsiteY14" fmla="*/ 1592705 h 2866869"/>
              <a:gd name="connsiteX15" fmla="*/ 1420318 w 3695075"/>
              <a:gd name="connsiteY15" fmla="*/ 1514006 h 2866869"/>
              <a:gd name="connsiteX16" fmla="*/ 1570219 w 3695075"/>
              <a:gd name="connsiteY16" fmla="*/ 1461541 h 2866869"/>
              <a:gd name="connsiteX17" fmla="*/ 1727616 w 3695075"/>
              <a:gd name="connsiteY17" fmla="*/ 1397832 h 2866869"/>
              <a:gd name="connsiteX18" fmla="*/ 1870023 w 3695075"/>
              <a:gd name="connsiteY18" fmla="*/ 1360357 h 2866869"/>
              <a:gd name="connsiteX19" fmla="*/ 2038662 w 3695075"/>
              <a:gd name="connsiteY19" fmla="*/ 1300396 h 2866869"/>
              <a:gd name="connsiteX20" fmla="*/ 2143593 w 3695075"/>
              <a:gd name="connsiteY20" fmla="*/ 1266669 h 2866869"/>
              <a:gd name="connsiteX21" fmla="*/ 2286000 w 3695075"/>
              <a:gd name="connsiteY21" fmla="*/ 1187970 h 2866869"/>
              <a:gd name="connsiteX22" fmla="*/ 2413416 w 3695075"/>
              <a:gd name="connsiteY22" fmla="*/ 1053059 h 2866869"/>
              <a:gd name="connsiteX23" fmla="*/ 2533337 w 3695075"/>
              <a:gd name="connsiteY23" fmla="*/ 880672 h 2866869"/>
              <a:gd name="connsiteX24" fmla="*/ 2634521 w 3695075"/>
              <a:gd name="connsiteY24" fmla="*/ 715780 h 2866869"/>
              <a:gd name="connsiteX25" fmla="*/ 2686987 w 3695075"/>
              <a:gd name="connsiteY25" fmla="*/ 622091 h 2866869"/>
              <a:gd name="connsiteX26" fmla="*/ 2851878 w 3695075"/>
              <a:gd name="connsiteY26" fmla="*/ 475937 h 2866869"/>
              <a:gd name="connsiteX27" fmla="*/ 3001780 w 3695075"/>
              <a:gd name="connsiteY27" fmla="*/ 385996 h 2866869"/>
              <a:gd name="connsiteX28" fmla="*/ 3189157 w 3695075"/>
              <a:gd name="connsiteY28" fmla="*/ 277318 h 2866869"/>
              <a:gd name="connsiteX29" fmla="*/ 3361544 w 3695075"/>
              <a:gd name="connsiteY29" fmla="*/ 172387 h 2866869"/>
              <a:gd name="connsiteX30" fmla="*/ 3552669 w 3695075"/>
              <a:gd name="connsiteY30" fmla="*/ 78698 h 2866869"/>
              <a:gd name="connsiteX31" fmla="*/ 3695075 w 3695075"/>
              <a:gd name="connsiteY31" fmla="*/ 0 h 2866869"/>
              <a:gd name="connsiteX0" fmla="*/ 0 w 3695075"/>
              <a:gd name="connsiteY0" fmla="*/ 2866869 h 2866869"/>
              <a:gd name="connsiteX1" fmla="*/ 112426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24459 w 3695075"/>
              <a:gd name="connsiteY11" fmla="*/ 1952467 h 2866869"/>
              <a:gd name="connsiteX12" fmla="*/ 985604 w 3695075"/>
              <a:gd name="connsiteY12" fmla="*/ 1802566 h 2866869"/>
              <a:gd name="connsiteX13" fmla="*/ 1086787 w 3695075"/>
              <a:gd name="connsiteY13" fmla="*/ 1708878 h 2866869"/>
              <a:gd name="connsiteX14" fmla="*/ 1270416 w 3695075"/>
              <a:gd name="connsiteY14" fmla="*/ 1592705 h 2866869"/>
              <a:gd name="connsiteX15" fmla="*/ 1420318 w 3695075"/>
              <a:gd name="connsiteY15" fmla="*/ 1514006 h 2866869"/>
              <a:gd name="connsiteX16" fmla="*/ 1570219 w 3695075"/>
              <a:gd name="connsiteY16" fmla="*/ 1461541 h 2866869"/>
              <a:gd name="connsiteX17" fmla="*/ 1727616 w 3695075"/>
              <a:gd name="connsiteY17" fmla="*/ 1397832 h 2866869"/>
              <a:gd name="connsiteX18" fmla="*/ 1870023 w 3695075"/>
              <a:gd name="connsiteY18" fmla="*/ 1360357 h 2866869"/>
              <a:gd name="connsiteX19" fmla="*/ 2038662 w 3695075"/>
              <a:gd name="connsiteY19" fmla="*/ 1300396 h 2866869"/>
              <a:gd name="connsiteX20" fmla="*/ 2143593 w 3695075"/>
              <a:gd name="connsiteY20" fmla="*/ 1266669 h 2866869"/>
              <a:gd name="connsiteX21" fmla="*/ 2286000 w 3695075"/>
              <a:gd name="connsiteY21" fmla="*/ 1187970 h 2866869"/>
              <a:gd name="connsiteX22" fmla="*/ 2413416 w 3695075"/>
              <a:gd name="connsiteY22" fmla="*/ 1053059 h 2866869"/>
              <a:gd name="connsiteX23" fmla="*/ 2533337 w 3695075"/>
              <a:gd name="connsiteY23" fmla="*/ 880672 h 2866869"/>
              <a:gd name="connsiteX24" fmla="*/ 2634521 w 3695075"/>
              <a:gd name="connsiteY24" fmla="*/ 715780 h 2866869"/>
              <a:gd name="connsiteX25" fmla="*/ 2686987 w 3695075"/>
              <a:gd name="connsiteY25" fmla="*/ 622091 h 2866869"/>
              <a:gd name="connsiteX26" fmla="*/ 2851878 w 3695075"/>
              <a:gd name="connsiteY26" fmla="*/ 475937 h 2866869"/>
              <a:gd name="connsiteX27" fmla="*/ 3001780 w 3695075"/>
              <a:gd name="connsiteY27" fmla="*/ 385996 h 2866869"/>
              <a:gd name="connsiteX28" fmla="*/ 3189157 w 3695075"/>
              <a:gd name="connsiteY28" fmla="*/ 277318 h 2866869"/>
              <a:gd name="connsiteX29" fmla="*/ 3361544 w 3695075"/>
              <a:gd name="connsiteY29" fmla="*/ 172387 h 2866869"/>
              <a:gd name="connsiteX30" fmla="*/ 3552669 w 3695075"/>
              <a:gd name="connsiteY30" fmla="*/ 78698 h 2866869"/>
              <a:gd name="connsiteX31" fmla="*/ 3695075 w 3695075"/>
              <a:gd name="connsiteY31" fmla="*/ 0 h 2866869"/>
              <a:gd name="connsiteX0" fmla="*/ 0 w 3695075"/>
              <a:gd name="connsiteY0" fmla="*/ 2866869 h 2866869"/>
              <a:gd name="connsiteX1" fmla="*/ 112426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24459 w 3695075"/>
              <a:gd name="connsiteY11" fmla="*/ 1952467 h 2866869"/>
              <a:gd name="connsiteX12" fmla="*/ 895662 w 3695075"/>
              <a:gd name="connsiteY12" fmla="*/ 1862528 h 2866869"/>
              <a:gd name="connsiteX13" fmla="*/ 985604 w 3695075"/>
              <a:gd name="connsiteY13" fmla="*/ 1802566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70219 w 3695075"/>
              <a:gd name="connsiteY17" fmla="*/ 1461541 h 2866869"/>
              <a:gd name="connsiteX18" fmla="*/ 1727616 w 3695075"/>
              <a:gd name="connsiteY18" fmla="*/ 139783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33337 w 3695075"/>
              <a:gd name="connsiteY24" fmla="*/ 880672 h 2866869"/>
              <a:gd name="connsiteX25" fmla="*/ 2634521 w 3695075"/>
              <a:gd name="connsiteY25" fmla="*/ 715780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552669 w 3695075"/>
              <a:gd name="connsiteY31" fmla="*/ 78698 h 2866869"/>
              <a:gd name="connsiteX32" fmla="*/ 3695075 w 3695075"/>
              <a:gd name="connsiteY32" fmla="*/ 0 h 2866869"/>
              <a:gd name="connsiteX0" fmla="*/ 0 w 3695075"/>
              <a:gd name="connsiteY0" fmla="*/ 2866869 h 2866869"/>
              <a:gd name="connsiteX1" fmla="*/ 112426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24459 w 3695075"/>
              <a:gd name="connsiteY11" fmla="*/ 1952467 h 2866869"/>
              <a:gd name="connsiteX12" fmla="*/ 903157 w 3695075"/>
              <a:gd name="connsiteY12" fmla="*/ 1877518 h 2866869"/>
              <a:gd name="connsiteX13" fmla="*/ 985604 w 3695075"/>
              <a:gd name="connsiteY13" fmla="*/ 1802566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70219 w 3695075"/>
              <a:gd name="connsiteY17" fmla="*/ 1461541 h 2866869"/>
              <a:gd name="connsiteX18" fmla="*/ 1727616 w 3695075"/>
              <a:gd name="connsiteY18" fmla="*/ 139783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33337 w 3695075"/>
              <a:gd name="connsiteY24" fmla="*/ 880672 h 2866869"/>
              <a:gd name="connsiteX25" fmla="*/ 2634521 w 3695075"/>
              <a:gd name="connsiteY25" fmla="*/ 715780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552669 w 3695075"/>
              <a:gd name="connsiteY31" fmla="*/ 78698 h 2866869"/>
              <a:gd name="connsiteX32" fmla="*/ 3695075 w 3695075"/>
              <a:gd name="connsiteY32" fmla="*/ 0 h 2866869"/>
              <a:gd name="connsiteX0" fmla="*/ 0 w 3695075"/>
              <a:gd name="connsiteY0" fmla="*/ 2866869 h 2866869"/>
              <a:gd name="connsiteX1" fmla="*/ 112426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24459 w 3695075"/>
              <a:gd name="connsiteY11" fmla="*/ 1952467 h 2866869"/>
              <a:gd name="connsiteX12" fmla="*/ 903157 w 3695075"/>
              <a:gd name="connsiteY12" fmla="*/ 1877518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70219 w 3695075"/>
              <a:gd name="connsiteY17" fmla="*/ 1461541 h 2866869"/>
              <a:gd name="connsiteX18" fmla="*/ 1727616 w 3695075"/>
              <a:gd name="connsiteY18" fmla="*/ 139783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33337 w 3695075"/>
              <a:gd name="connsiteY24" fmla="*/ 880672 h 2866869"/>
              <a:gd name="connsiteX25" fmla="*/ 2634521 w 3695075"/>
              <a:gd name="connsiteY25" fmla="*/ 715780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552669 w 3695075"/>
              <a:gd name="connsiteY31" fmla="*/ 78698 h 2866869"/>
              <a:gd name="connsiteX32" fmla="*/ 3695075 w 3695075"/>
              <a:gd name="connsiteY32" fmla="*/ 0 h 2866869"/>
              <a:gd name="connsiteX0" fmla="*/ 0 w 3695075"/>
              <a:gd name="connsiteY0" fmla="*/ 2866869 h 2866869"/>
              <a:gd name="connsiteX1" fmla="*/ 102901 w 3695075"/>
              <a:gd name="connsiteY1" fmla="*/ 2759907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24459 w 3695075"/>
              <a:gd name="connsiteY11" fmla="*/ 1952467 h 2866869"/>
              <a:gd name="connsiteX12" fmla="*/ 903157 w 3695075"/>
              <a:gd name="connsiteY12" fmla="*/ 1877518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70219 w 3695075"/>
              <a:gd name="connsiteY17" fmla="*/ 1461541 h 2866869"/>
              <a:gd name="connsiteX18" fmla="*/ 1727616 w 3695075"/>
              <a:gd name="connsiteY18" fmla="*/ 139783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33337 w 3695075"/>
              <a:gd name="connsiteY24" fmla="*/ 880672 h 2866869"/>
              <a:gd name="connsiteX25" fmla="*/ 2634521 w 3695075"/>
              <a:gd name="connsiteY25" fmla="*/ 715780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552669 w 3695075"/>
              <a:gd name="connsiteY31" fmla="*/ 78698 h 2866869"/>
              <a:gd name="connsiteX32" fmla="*/ 3695075 w 3695075"/>
              <a:gd name="connsiteY32"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24459 w 3695075"/>
              <a:gd name="connsiteY11" fmla="*/ 1952467 h 2866869"/>
              <a:gd name="connsiteX12" fmla="*/ 903157 w 3695075"/>
              <a:gd name="connsiteY12" fmla="*/ 1877518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70219 w 3695075"/>
              <a:gd name="connsiteY17" fmla="*/ 1461541 h 2866869"/>
              <a:gd name="connsiteX18" fmla="*/ 1727616 w 3695075"/>
              <a:gd name="connsiteY18" fmla="*/ 139783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33337 w 3695075"/>
              <a:gd name="connsiteY24" fmla="*/ 880672 h 2866869"/>
              <a:gd name="connsiteX25" fmla="*/ 2634521 w 3695075"/>
              <a:gd name="connsiteY25" fmla="*/ 715780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552669 w 3695075"/>
              <a:gd name="connsiteY31" fmla="*/ 78698 h 2866869"/>
              <a:gd name="connsiteX32" fmla="*/ 3695075 w 3695075"/>
              <a:gd name="connsiteY32" fmla="*/ 0 h 2866869"/>
              <a:gd name="connsiteX0" fmla="*/ 0 w 3695075"/>
              <a:gd name="connsiteY0" fmla="*/ 2866869 h 2866869"/>
              <a:gd name="connsiteX1" fmla="*/ 106076 w 3695075"/>
              <a:gd name="connsiteY1" fmla="*/ 2759907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24459 w 3695075"/>
              <a:gd name="connsiteY11" fmla="*/ 1952467 h 2866869"/>
              <a:gd name="connsiteX12" fmla="*/ 903157 w 3695075"/>
              <a:gd name="connsiteY12" fmla="*/ 1877518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70219 w 3695075"/>
              <a:gd name="connsiteY17" fmla="*/ 1461541 h 2866869"/>
              <a:gd name="connsiteX18" fmla="*/ 1727616 w 3695075"/>
              <a:gd name="connsiteY18" fmla="*/ 139783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33337 w 3695075"/>
              <a:gd name="connsiteY24" fmla="*/ 880672 h 2866869"/>
              <a:gd name="connsiteX25" fmla="*/ 2634521 w 3695075"/>
              <a:gd name="connsiteY25" fmla="*/ 715780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552669 w 3695075"/>
              <a:gd name="connsiteY31" fmla="*/ 78698 h 2866869"/>
              <a:gd name="connsiteX32" fmla="*/ 3695075 w 3695075"/>
              <a:gd name="connsiteY32"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24459 w 3695075"/>
              <a:gd name="connsiteY11" fmla="*/ 1952467 h 2866869"/>
              <a:gd name="connsiteX12" fmla="*/ 903157 w 3695075"/>
              <a:gd name="connsiteY12" fmla="*/ 1877518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70219 w 3695075"/>
              <a:gd name="connsiteY17" fmla="*/ 1461541 h 2866869"/>
              <a:gd name="connsiteX18" fmla="*/ 1727616 w 3695075"/>
              <a:gd name="connsiteY18" fmla="*/ 139783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33337 w 3695075"/>
              <a:gd name="connsiteY24" fmla="*/ 880672 h 2866869"/>
              <a:gd name="connsiteX25" fmla="*/ 2634521 w 3695075"/>
              <a:gd name="connsiteY25" fmla="*/ 715780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552669 w 3695075"/>
              <a:gd name="connsiteY31" fmla="*/ 78698 h 2866869"/>
              <a:gd name="connsiteX32" fmla="*/ 3695075 w 3695075"/>
              <a:gd name="connsiteY32"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24459 w 3695075"/>
              <a:gd name="connsiteY11" fmla="*/ 1952467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70219 w 3695075"/>
              <a:gd name="connsiteY17" fmla="*/ 1461541 h 2866869"/>
              <a:gd name="connsiteX18" fmla="*/ 1727616 w 3695075"/>
              <a:gd name="connsiteY18" fmla="*/ 139783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33337 w 3695075"/>
              <a:gd name="connsiteY24" fmla="*/ 880672 h 2866869"/>
              <a:gd name="connsiteX25" fmla="*/ 2634521 w 3695075"/>
              <a:gd name="connsiteY25" fmla="*/ 715780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552669 w 3695075"/>
              <a:gd name="connsiteY31" fmla="*/ 78698 h 2866869"/>
              <a:gd name="connsiteX32" fmla="*/ 3695075 w 3695075"/>
              <a:gd name="connsiteY32"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14934 w 3695075"/>
              <a:gd name="connsiteY11" fmla="*/ 1949292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70219 w 3695075"/>
              <a:gd name="connsiteY17" fmla="*/ 1461541 h 2866869"/>
              <a:gd name="connsiteX18" fmla="*/ 1727616 w 3695075"/>
              <a:gd name="connsiteY18" fmla="*/ 139783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33337 w 3695075"/>
              <a:gd name="connsiteY24" fmla="*/ 880672 h 2866869"/>
              <a:gd name="connsiteX25" fmla="*/ 2634521 w 3695075"/>
              <a:gd name="connsiteY25" fmla="*/ 715780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552669 w 3695075"/>
              <a:gd name="connsiteY31" fmla="*/ 78698 h 2866869"/>
              <a:gd name="connsiteX32" fmla="*/ 3695075 w 3695075"/>
              <a:gd name="connsiteY32"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9528 w 3695075"/>
              <a:gd name="connsiteY10" fmla="*/ 2087380 h 2866869"/>
              <a:gd name="connsiteX11" fmla="*/ 814934 w 3695075"/>
              <a:gd name="connsiteY11" fmla="*/ 1958817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70219 w 3695075"/>
              <a:gd name="connsiteY17" fmla="*/ 1461541 h 2866869"/>
              <a:gd name="connsiteX18" fmla="*/ 1727616 w 3695075"/>
              <a:gd name="connsiteY18" fmla="*/ 139783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33337 w 3695075"/>
              <a:gd name="connsiteY24" fmla="*/ 880672 h 2866869"/>
              <a:gd name="connsiteX25" fmla="*/ 2634521 w 3695075"/>
              <a:gd name="connsiteY25" fmla="*/ 715780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552669 w 3695075"/>
              <a:gd name="connsiteY31" fmla="*/ 78698 h 2866869"/>
              <a:gd name="connsiteX32" fmla="*/ 3695075 w 3695075"/>
              <a:gd name="connsiteY32"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42213 h 2866869"/>
              <a:gd name="connsiteX9" fmla="*/ 640829 w 3695075"/>
              <a:gd name="connsiteY9" fmla="*/ 2214796 h 2866869"/>
              <a:gd name="connsiteX10" fmla="*/ 713178 w 3695075"/>
              <a:gd name="connsiteY10" fmla="*/ 2084205 h 2866869"/>
              <a:gd name="connsiteX11" fmla="*/ 814934 w 3695075"/>
              <a:gd name="connsiteY11" fmla="*/ 1958817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70219 w 3695075"/>
              <a:gd name="connsiteY17" fmla="*/ 1461541 h 2866869"/>
              <a:gd name="connsiteX18" fmla="*/ 1727616 w 3695075"/>
              <a:gd name="connsiteY18" fmla="*/ 139783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33337 w 3695075"/>
              <a:gd name="connsiteY24" fmla="*/ 880672 h 2866869"/>
              <a:gd name="connsiteX25" fmla="*/ 2634521 w 3695075"/>
              <a:gd name="connsiteY25" fmla="*/ 715780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552669 w 3695075"/>
              <a:gd name="connsiteY31" fmla="*/ 78698 h 2866869"/>
              <a:gd name="connsiteX32" fmla="*/ 3695075 w 3695075"/>
              <a:gd name="connsiteY32"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53452 w 3695075"/>
              <a:gd name="connsiteY6" fmla="*/ 2477124 h 2866869"/>
              <a:gd name="connsiteX7" fmla="*/ 543393 w 3695075"/>
              <a:gd name="connsiteY7" fmla="*/ 2368446 h 2866869"/>
              <a:gd name="connsiteX8" fmla="*/ 573374 w 3695075"/>
              <a:gd name="connsiteY8" fmla="*/ 2326338 h 2866869"/>
              <a:gd name="connsiteX9" fmla="*/ 640829 w 3695075"/>
              <a:gd name="connsiteY9" fmla="*/ 2214796 h 2866869"/>
              <a:gd name="connsiteX10" fmla="*/ 713178 w 3695075"/>
              <a:gd name="connsiteY10" fmla="*/ 2084205 h 2866869"/>
              <a:gd name="connsiteX11" fmla="*/ 814934 w 3695075"/>
              <a:gd name="connsiteY11" fmla="*/ 1958817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70219 w 3695075"/>
              <a:gd name="connsiteY17" fmla="*/ 1461541 h 2866869"/>
              <a:gd name="connsiteX18" fmla="*/ 1727616 w 3695075"/>
              <a:gd name="connsiteY18" fmla="*/ 139783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33337 w 3695075"/>
              <a:gd name="connsiteY24" fmla="*/ 880672 h 2866869"/>
              <a:gd name="connsiteX25" fmla="*/ 2634521 w 3695075"/>
              <a:gd name="connsiteY25" fmla="*/ 715780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552669 w 3695075"/>
              <a:gd name="connsiteY31" fmla="*/ 78698 h 2866869"/>
              <a:gd name="connsiteX32" fmla="*/ 3695075 w 3695075"/>
              <a:gd name="connsiteY32"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69327 w 3695075"/>
              <a:gd name="connsiteY6" fmla="*/ 2454899 h 2866869"/>
              <a:gd name="connsiteX7" fmla="*/ 543393 w 3695075"/>
              <a:gd name="connsiteY7" fmla="*/ 2368446 h 2866869"/>
              <a:gd name="connsiteX8" fmla="*/ 573374 w 3695075"/>
              <a:gd name="connsiteY8" fmla="*/ 2326338 h 2866869"/>
              <a:gd name="connsiteX9" fmla="*/ 640829 w 3695075"/>
              <a:gd name="connsiteY9" fmla="*/ 2214796 h 2866869"/>
              <a:gd name="connsiteX10" fmla="*/ 713178 w 3695075"/>
              <a:gd name="connsiteY10" fmla="*/ 2084205 h 2866869"/>
              <a:gd name="connsiteX11" fmla="*/ 814934 w 3695075"/>
              <a:gd name="connsiteY11" fmla="*/ 1958817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70219 w 3695075"/>
              <a:gd name="connsiteY17" fmla="*/ 1461541 h 2866869"/>
              <a:gd name="connsiteX18" fmla="*/ 1727616 w 3695075"/>
              <a:gd name="connsiteY18" fmla="*/ 139783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33337 w 3695075"/>
              <a:gd name="connsiteY24" fmla="*/ 880672 h 2866869"/>
              <a:gd name="connsiteX25" fmla="*/ 2634521 w 3695075"/>
              <a:gd name="connsiteY25" fmla="*/ 715780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552669 w 3695075"/>
              <a:gd name="connsiteY31" fmla="*/ 78698 h 2866869"/>
              <a:gd name="connsiteX32" fmla="*/ 3695075 w 3695075"/>
              <a:gd name="connsiteY32"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69327 w 3695075"/>
              <a:gd name="connsiteY6" fmla="*/ 2454899 h 2866869"/>
              <a:gd name="connsiteX7" fmla="*/ 543393 w 3695075"/>
              <a:gd name="connsiteY7" fmla="*/ 2368446 h 2866869"/>
              <a:gd name="connsiteX8" fmla="*/ 573374 w 3695075"/>
              <a:gd name="connsiteY8" fmla="*/ 2326338 h 2866869"/>
              <a:gd name="connsiteX9" fmla="*/ 640829 w 3695075"/>
              <a:gd name="connsiteY9" fmla="*/ 2214796 h 2866869"/>
              <a:gd name="connsiteX10" fmla="*/ 713178 w 3695075"/>
              <a:gd name="connsiteY10" fmla="*/ 2084205 h 2866869"/>
              <a:gd name="connsiteX11" fmla="*/ 814934 w 3695075"/>
              <a:gd name="connsiteY11" fmla="*/ 1958817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54344 w 3695075"/>
              <a:gd name="connsiteY17" fmla="*/ 1458366 h 2866869"/>
              <a:gd name="connsiteX18" fmla="*/ 1727616 w 3695075"/>
              <a:gd name="connsiteY18" fmla="*/ 139783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33337 w 3695075"/>
              <a:gd name="connsiteY24" fmla="*/ 880672 h 2866869"/>
              <a:gd name="connsiteX25" fmla="*/ 2634521 w 3695075"/>
              <a:gd name="connsiteY25" fmla="*/ 715780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552669 w 3695075"/>
              <a:gd name="connsiteY31" fmla="*/ 78698 h 2866869"/>
              <a:gd name="connsiteX32" fmla="*/ 3695075 w 3695075"/>
              <a:gd name="connsiteY32"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69327 w 3695075"/>
              <a:gd name="connsiteY6" fmla="*/ 2454899 h 2866869"/>
              <a:gd name="connsiteX7" fmla="*/ 543393 w 3695075"/>
              <a:gd name="connsiteY7" fmla="*/ 2368446 h 2866869"/>
              <a:gd name="connsiteX8" fmla="*/ 573374 w 3695075"/>
              <a:gd name="connsiteY8" fmla="*/ 2326338 h 2866869"/>
              <a:gd name="connsiteX9" fmla="*/ 640829 w 3695075"/>
              <a:gd name="connsiteY9" fmla="*/ 2214796 h 2866869"/>
              <a:gd name="connsiteX10" fmla="*/ 713178 w 3695075"/>
              <a:gd name="connsiteY10" fmla="*/ 2084205 h 2866869"/>
              <a:gd name="connsiteX11" fmla="*/ 814934 w 3695075"/>
              <a:gd name="connsiteY11" fmla="*/ 1958817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54344 w 3695075"/>
              <a:gd name="connsiteY17" fmla="*/ 1458366 h 2866869"/>
              <a:gd name="connsiteX18" fmla="*/ 1721266 w 3695075"/>
              <a:gd name="connsiteY18" fmla="*/ 1413707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33337 w 3695075"/>
              <a:gd name="connsiteY24" fmla="*/ 880672 h 2866869"/>
              <a:gd name="connsiteX25" fmla="*/ 2634521 w 3695075"/>
              <a:gd name="connsiteY25" fmla="*/ 715780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552669 w 3695075"/>
              <a:gd name="connsiteY31" fmla="*/ 78698 h 2866869"/>
              <a:gd name="connsiteX32" fmla="*/ 3695075 w 3695075"/>
              <a:gd name="connsiteY32"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69327 w 3695075"/>
              <a:gd name="connsiteY6" fmla="*/ 2454899 h 2866869"/>
              <a:gd name="connsiteX7" fmla="*/ 543393 w 3695075"/>
              <a:gd name="connsiteY7" fmla="*/ 2368446 h 2866869"/>
              <a:gd name="connsiteX8" fmla="*/ 573374 w 3695075"/>
              <a:gd name="connsiteY8" fmla="*/ 2326338 h 2866869"/>
              <a:gd name="connsiteX9" fmla="*/ 640829 w 3695075"/>
              <a:gd name="connsiteY9" fmla="*/ 2214796 h 2866869"/>
              <a:gd name="connsiteX10" fmla="*/ 713178 w 3695075"/>
              <a:gd name="connsiteY10" fmla="*/ 2084205 h 2866869"/>
              <a:gd name="connsiteX11" fmla="*/ 814934 w 3695075"/>
              <a:gd name="connsiteY11" fmla="*/ 1958817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54344 w 3695075"/>
              <a:gd name="connsiteY17" fmla="*/ 1458366 h 2866869"/>
              <a:gd name="connsiteX18" fmla="*/ 1718091 w 3695075"/>
              <a:gd name="connsiteY18" fmla="*/ 140418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33337 w 3695075"/>
              <a:gd name="connsiteY24" fmla="*/ 880672 h 2866869"/>
              <a:gd name="connsiteX25" fmla="*/ 2634521 w 3695075"/>
              <a:gd name="connsiteY25" fmla="*/ 715780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552669 w 3695075"/>
              <a:gd name="connsiteY31" fmla="*/ 78698 h 2866869"/>
              <a:gd name="connsiteX32" fmla="*/ 3695075 w 3695075"/>
              <a:gd name="connsiteY32"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69327 w 3695075"/>
              <a:gd name="connsiteY6" fmla="*/ 2454899 h 2866869"/>
              <a:gd name="connsiteX7" fmla="*/ 543393 w 3695075"/>
              <a:gd name="connsiteY7" fmla="*/ 2368446 h 2866869"/>
              <a:gd name="connsiteX8" fmla="*/ 573374 w 3695075"/>
              <a:gd name="connsiteY8" fmla="*/ 2326338 h 2866869"/>
              <a:gd name="connsiteX9" fmla="*/ 640829 w 3695075"/>
              <a:gd name="connsiteY9" fmla="*/ 2214796 h 2866869"/>
              <a:gd name="connsiteX10" fmla="*/ 713178 w 3695075"/>
              <a:gd name="connsiteY10" fmla="*/ 2084205 h 2866869"/>
              <a:gd name="connsiteX11" fmla="*/ 814934 w 3695075"/>
              <a:gd name="connsiteY11" fmla="*/ 1958817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54344 w 3695075"/>
              <a:gd name="connsiteY17" fmla="*/ 1458366 h 2866869"/>
              <a:gd name="connsiteX18" fmla="*/ 1718091 w 3695075"/>
              <a:gd name="connsiteY18" fmla="*/ 140418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33337 w 3695075"/>
              <a:gd name="connsiteY24" fmla="*/ 880672 h 2866869"/>
              <a:gd name="connsiteX25" fmla="*/ 2634521 w 3695075"/>
              <a:gd name="connsiteY25" fmla="*/ 715780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501869 w 3695075"/>
              <a:gd name="connsiteY31" fmla="*/ 88223 h 2866869"/>
              <a:gd name="connsiteX32" fmla="*/ 3695075 w 3695075"/>
              <a:gd name="connsiteY32"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69327 w 3695075"/>
              <a:gd name="connsiteY6" fmla="*/ 2454899 h 2866869"/>
              <a:gd name="connsiteX7" fmla="*/ 543393 w 3695075"/>
              <a:gd name="connsiteY7" fmla="*/ 2368446 h 2866869"/>
              <a:gd name="connsiteX8" fmla="*/ 573374 w 3695075"/>
              <a:gd name="connsiteY8" fmla="*/ 2326338 h 2866869"/>
              <a:gd name="connsiteX9" fmla="*/ 640829 w 3695075"/>
              <a:gd name="connsiteY9" fmla="*/ 2214796 h 2866869"/>
              <a:gd name="connsiteX10" fmla="*/ 713178 w 3695075"/>
              <a:gd name="connsiteY10" fmla="*/ 2084205 h 2866869"/>
              <a:gd name="connsiteX11" fmla="*/ 814934 w 3695075"/>
              <a:gd name="connsiteY11" fmla="*/ 1958817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54344 w 3695075"/>
              <a:gd name="connsiteY17" fmla="*/ 1458366 h 2866869"/>
              <a:gd name="connsiteX18" fmla="*/ 1718091 w 3695075"/>
              <a:gd name="connsiteY18" fmla="*/ 140418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33337 w 3695075"/>
              <a:gd name="connsiteY24" fmla="*/ 880672 h 2866869"/>
              <a:gd name="connsiteX25" fmla="*/ 2634521 w 3695075"/>
              <a:gd name="connsiteY25" fmla="*/ 715780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508219 w 3695075"/>
              <a:gd name="connsiteY31" fmla="*/ 100923 h 2866869"/>
              <a:gd name="connsiteX32" fmla="*/ 3695075 w 3695075"/>
              <a:gd name="connsiteY32"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69327 w 3695075"/>
              <a:gd name="connsiteY6" fmla="*/ 2454899 h 2866869"/>
              <a:gd name="connsiteX7" fmla="*/ 543393 w 3695075"/>
              <a:gd name="connsiteY7" fmla="*/ 2368446 h 2866869"/>
              <a:gd name="connsiteX8" fmla="*/ 573374 w 3695075"/>
              <a:gd name="connsiteY8" fmla="*/ 2326338 h 2866869"/>
              <a:gd name="connsiteX9" fmla="*/ 640829 w 3695075"/>
              <a:gd name="connsiteY9" fmla="*/ 2214796 h 2866869"/>
              <a:gd name="connsiteX10" fmla="*/ 713178 w 3695075"/>
              <a:gd name="connsiteY10" fmla="*/ 2084205 h 2866869"/>
              <a:gd name="connsiteX11" fmla="*/ 814934 w 3695075"/>
              <a:gd name="connsiteY11" fmla="*/ 1958817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54344 w 3695075"/>
              <a:gd name="connsiteY17" fmla="*/ 1458366 h 2866869"/>
              <a:gd name="connsiteX18" fmla="*/ 1718091 w 3695075"/>
              <a:gd name="connsiteY18" fmla="*/ 140418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33337 w 3695075"/>
              <a:gd name="connsiteY24" fmla="*/ 880672 h 2866869"/>
              <a:gd name="connsiteX25" fmla="*/ 2634521 w 3695075"/>
              <a:gd name="connsiteY25" fmla="*/ 715780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495519 w 3695075"/>
              <a:gd name="connsiteY31" fmla="*/ 94573 h 2866869"/>
              <a:gd name="connsiteX32" fmla="*/ 3695075 w 3695075"/>
              <a:gd name="connsiteY32"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69327 w 3695075"/>
              <a:gd name="connsiteY6" fmla="*/ 2454899 h 2866869"/>
              <a:gd name="connsiteX7" fmla="*/ 543393 w 3695075"/>
              <a:gd name="connsiteY7" fmla="*/ 2368446 h 2866869"/>
              <a:gd name="connsiteX8" fmla="*/ 573374 w 3695075"/>
              <a:gd name="connsiteY8" fmla="*/ 2326338 h 2866869"/>
              <a:gd name="connsiteX9" fmla="*/ 640829 w 3695075"/>
              <a:gd name="connsiteY9" fmla="*/ 2214796 h 2866869"/>
              <a:gd name="connsiteX10" fmla="*/ 713178 w 3695075"/>
              <a:gd name="connsiteY10" fmla="*/ 2084205 h 2866869"/>
              <a:gd name="connsiteX11" fmla="*/ 814934 w 3695075"/>
              <a:gd name="connsiteY11" fmla="*/ 1958817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54344 w 3695075"/>
              <a:gd name="connsiteY17" fmla="*/ 1458366 h 2866869"/>
              <a:gd name="connsiteX18" fmla="*/ 1718091 w 3695075"/>
              <a:gd name="connsiteY18" fmla="*/ 140418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33337 w 3695075"/>
              <a:gd name="connsiteY24" fmla="*/ 880672 h 2866869"/>
              <a:gd name="connsiteX25" fmla="*/ 2634521 w 3695075"/>
              <a:gd name="connsiteY25" fmla="*/ 715780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495519 w 3695075"/>
              <a:gd name="connsiteY31" fmla="*/ 94573 h 2866869"/>
              <a:gd name="connsiteX32" fmla="*/ 3594360 w 3695075"/>
              <a:gd name="connsiteY32" fmla="*/ 54339 h 2866869"/>
              <a:gd name="connsiteX33" fmla="*/ 3695075 w 3695075"/>
              <a:gd name="connsiteY33"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69327 w 3695075"/>
              <a:gd name="connsiteY6" fmla="*/ 2454899 h 2866869"/>
              <a:gd name="connsiteX7" fmla="*/ 543393 w 3695075"/>
              <a:gd name="connsiteY7" fmla="*/ 2368446 h 2866869"/>
              <a:gd name="connsiteX8" fmla="*/ 573374 w 3695075"/>
              <a:gd name="connsiteY8" fmla="*/ 2326338 h 2866869"/>
              <a:gd name="connsiteX9" fmla="*/ 640829 w 3695075"/>
              <a:gd name="connsiteY9" fmla="*/ 2214796 h 2866869"/>
              <a:gd name="connsiteX10" fmla="*/ 713178 w 3695075"/>
              <a:gd name="connsiteY10" fmla="*/ 2084205 h 2866869"/>
              <a:gd name="connsiteX11" fmla="*/ 814934 w 3695075"/>
              <a:gd name="connsiteY11" fmla="*/ 1958817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54344 w 3695075"/>
              <a:gd name="connsiteY17" fmla="*/ 1458366 h 2866869"/>
              <a:gd name="connsiteX18" fmla="*/ 1718091 w 3695075"/>
              <a:gd name="connsiteY18" fmla="*/ 140418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33337 w 3695075"/>
              <a:gd name="connsiteY24" fmla="*/ 880672 h 2866869"/>
              <a:gd name="connsiteX25" fmla="*/ 2621821 w 3695075"/>
              <a:gd name="connsiteY25" fmla="*/ 718955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495519 w 3695075"/>
              <a:gd name="connsiteY31" fmla="*/ 94573 h 2866869"/>
              <a:gd name="connsiteX32" fmla="*/ 3594360 w 3695075"/>
              <a:gd name="connsiteY32" fmla="*/ 54339 h 2866869"/>
              <a:gd name="connsiteX33" fmla="*/ 3695075 w 3695075"/>
              <a:gd name="connsiteY33"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69327 w 3695075"/>
              <a:gd name="connsiteY6" fmla="*/ 2454899 h 2866869"/>
              <a:gd name="connsiteX7" fmla="*/ 543393 w 3695075"/>
              <a:gd name="connsiteY7" fmla="*/ 2368446 h 2866869"/>
              <a:gd name="connsiteX8" fmla="*/ 573374 w 3695075"/>
              <a:gd name="connsiteY8" fmla="*/ 2326338 h 2866869"/>
              <a:gd name="connsiteX9" fmla="*/ 640829 w 3695075"/>
              <a:gd name="connsiteY9" fmla="*/ 2214796 h 2866869"/>
              <a:gd name="connsiteX10" fmla="*/ 713178 w 3695075"/>
              <a:gd name="connsiteY10" fmla="*/ 2084205 h 2866869"/>
              <a:gd name="connsiteX11" fmla="*/ 814934 w 3695075"/>
              <a:gd name="connsiteY11" fmla="*/ 1958817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54344 w 3695075"/>
              <a:gd name="connsiteY17" fmla="*/ 1458366 h 2866869"/>
              <a:gd name="connsiteX18" fmla="*/ 1718091 w 3695075"/>
              <a:gd name="connsiteY18" fmla="*/ 140418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14287 w 3695075"/>
              <a:gd name="connsiteY24" fmla="*/ 883847 h 2866869"/>
              <a:gd name="connsiteX25" fmla="*/ 2621821 w 3695075"/>
              <a:gd name="connsiteY25" fmla="*/ 718955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495519 w 3695075"/>
              <a:gd name="connsiteY31" fmla="*/ 94573 h 2866869"/>
              <a:gd name="connsiteX32" fmla="*/ 3594360 w 3695075"/>
              <a:gd name="connsiteY32" fmla="*/ 54339 h 2866869"/>
              <a:gd name="connsiteX33" fmla="*/ 3695075 w 3695075"/>
              <a:gd name="connsiteY33"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69327 w 3695075"/>
              <a:gd name="connsiteY6" fmla="*/ 2454899 h 2866869"/>
              <a:gd name="connsiteX7" fmla="*/ 543393 w 3695075"/>
              <a:gd name="connsiteY7" fmla="*/ 2368446 h 2866869"/>
              <a:gd name="connsiteX8" fmla="*/ 573374 w 3695075"/>
              <a:gd name="connsiteY8" fmla="*/ 2326338 h 2866869"/>
              <a:gd name="connsiteX9" fmla="*/ 640829 w 3695075"/>
              <a:gd name="connsiteY9" fmla="*/ 2214796 h 2866869"/>
              <a:gd name="connsiteX10" fmla="*/ 713178 w 3695075"/>
              <a:gd name="connsiteY10" fmla="*/ 2084205 h 2866869"/>
              <a:gd name="connsiteX11" fmla="*/ 814934 w 3695075"/>
              <a:gd name="connsiteY11" fmla="*/ 1958817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54344 w 3695075"/>
              <a:gd name="connsiteY17" fmla="*/ 1458366 h 2866869"/>
              <a:gd name="connsiteX18" fmla="*/ 1718091 w 3695075"/>
              <a:gd name="connsiteY18" fmla="*/ 140418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14287 w 3695075"/>
              <a:gd name="connsiteY24" fmla="*/ 883847 h 2866869"/>
              <a:gd name="connsiteX25" fmla="*/ 2621821 w 3695075"/>
              <a:gd name="connsiteY25" fmla="*/ 718955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495519 w 3695075"/>
              <a:gd name="connsiteY31" fmla="*/ 94573 h 2866869"/>
              <a:gd name="connsiteX32" fmla="*/ 3594360 w 3695075"/>
              <a:gd name="connsiteY32" fmla="*/ 54339 h 2866869"/>
              <a:gd name="connsiteX33" fmla="*/ 3695075 w 3695075"/>
              <a:gd name="connsiteY33"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69327 w 3695075"/>
              <a:gd name="connsiteY6" fmla="*/ 2454899 h 2866869"/>
              <a:gd name="connsiteX7" fmla="*/ 543393 w 3695075"/>
              <a:gd name="connsiteY7" fmla="*/ 2368446 h 2866869"/>
              <a:gd name="connsiteX8" fmla="*/ 573374 w 3695075"/>
              <a:gd name="connsiteY8" fmla="*/ 2326338 h 2866869"/>
              <a:gd name="connsiteX9" fmla="*/ 640829 w 3695075"/>
              <a:gd name="connsiteY9" fmla="*/ 2214796 h 2866869"/>
              <a:gd name="connsiteX10" fmla="*/ 713178 w 3695075"/>
              <a:gd name="connsiteY10" fmla="*/ 2084205 h 2866869"/>
              <a:gd name="connsiteX11" fmla="*/ 814934 w 3695075"/>
              <a:gd name="connsiteY11" fmla="*/ 1958817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54344 w 3695075"/>
              <a:gd name="connsiteY17" fmla="*/ 1458366 h 2866869"/>
              <a:gd name="connsiteX18" fmla="*/ 1718091 w 3695075"/>
              <a:gd name="connsiteY18" fmla="*/ 140418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30162 w 3695075"/>
              <a:gd name="connsiteY24" fmla="*/ 899722 h 2866869"/>
              <a:gd name="connsiteX25" fmla="*/ 2621821 w 3695075"/>
              <a:gd name="connsiteY25" fmla="*/ 718955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495519 w 3695075"/>
              <a:gd name="connsiteY31" fmla="*/ 94573 h 2866869"/>
              <a:gd name="connsiteX32" fmla="*/ 3594360 w 3695075"/>
              <a:gd name="connsiteY32" fmla="*/ 54339 h 2866869"/>
              <a:gd name="connsiteX33" fmla="*/ 3695075 w 3695075"/>
              <a:gd name="connsiteY33"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69327 w 3695075"/>
              <a:gd name="connsiteY6" fmla="*/ 2454899 h 2866869"/>
              <a:gd name="connsiteX7" fmla="*/ 543393 w 3695075"/>
              <a:gd name="connsiteY7" fmla="*/ 2368446 h 2866869"/>
              <a:gd name="connsiteX8" fmla="*/ 573374 w 3695075"/>
              <a:gd name="connsiteY8" fmla="*/ 2326338 h 2866869"/>
              <a:gd name="connsiteX9" fmla="*/ 640829 w 3695075"/>
              <a:gd name="connsiteY9" fmla="*/ 2214796 h 2866869"/>
              <a:gd name="connsiteX10" fmla="*/ 713178 w 3695075"/>
              <a:gd name="connsiteY10" fmla="*/ 2084205 h 2866869"/>
              <a:gd name="connsiteX11" fmla="*/ 814934 w 3695075"/>
              <a:gd name="connsiteY11" fmla="*/ 1958817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54344 w 3695075"/>
              <a:gd name="connsiteY17" fmla="*/ 1458366 h 2866869"/>
              <a:gd name="connsiteX18" fmla="*/ 1718091 w 3695075"/>
              <a:gd name="connsiteY18" fmla="*/ 140418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14287 w 3695075"/>
              <a:gd name="connsiteY24" fmla="*/ 887022 h 2866869"/>
              <a:gd name="connsiteX25" fmla="*/ 2621821 w 3695075"/>
              <a:gd name="connsiteY25" fmla="*/ 718955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495519 w 3695075"/>
              <a:gd name="connsiteY31" fmla="*/ 94573 h 2866869"/>
              <a:gd name="connsiteX32" fmla="*/ 3594360 w 3695075"/>
              <a:gd name="connsiteY32" fmla="*/ 54339 h 2866869"/>
              <a:gd name="connsiteX33" fmla="*/ 3695075 w 3695075"/>
              <a:gd name="connsiteY33"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69327 w 3695075"/>
              <a:gd name="connsiteY6" fmla="*/ 2454899 h 2866869"/>
              <a:gd name="connsiteX7" fmla="*/ 543393 w 3695075"/>
              <a:gd name="connsiteY7" fmla="*/ 2368446 h 2866869"/>
              <a:gd name="connsiteX8" fmla="*/ 573374 w 3695075"/>
              <a:gd name="connsiteY8" fmla="*/ 2326338 h 2866869"/>
              <a:gd name="connsiteX9" fmla="*/ 640829 w 3695075"/>
              <a:gd name="connsiteY9" fmla="*/ 2214796 h 2866869"/>
              <a:gd name="connsiteX10" fmla="*/ 713178 w 3695075"/>
              <a:gd name="connsiteY10" fmla="*/ 2084205 h 2866869"/>
              <a:gd name="connsiteX11" fmla="*/ 814934 w 3695075"/>
              <a:gd name="connsiteY11" fmla="*/ 1958817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54344 w 3695075"/>
              <a:gd name="connsiteY17" fmla="*/ 1458366 h 2866869"/>
              <a:gd name="connsiteX18" fmla="*/ 1718091 w 3695075"/>
              <a:gd name="connsiteY18" fmla="*/ 140418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17462 w 3695075"/>
              <a:gd name="connsiteY24" fmla="*/ 899722 h 2866869"/>
              <a:gd name="connsiteX25" fmla="*/ 2621821 w 3695075"/>
              <a:gd name="connsiteY25" fmla="*/ 718955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495519 w 3695075"/>
              <a:gd name="connsiteY31" fmla="*/ 94573 h 2866869"/>
              <a:gd name="connsiteX32" fmla="*/ 3594360 w 3695075"/>
              <a:gd name="connsiteY32" fmla="*/ 54339 h 2866869"/>
              <a:gd name="connsiteX33" fmla="*/ 3695075 w 3695075"/>
              <a:gd name="connsiteY33"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69327 w 3695075"/>
              <a:gd name="connsiteY6" fmla="*/ 2454899 h 2866869"/>
              <a:gd name="connsiteX7" fmla="*/ 543393 w 3695075"/>
              <a:gd name="connsiteY7" fmla="*/ 2368446 h 2866869"/>
              <a:gd name="connsiteX8" fmla="*/ 573374 w 3695075"/>
              <a:gd name="connsiteY8" fmla="*/ 2326338 h 2866869"/>
              <a:gd name="connsiteX9" fmla="*/ 640829 w 3695075"/>
              <a:gd name="connsiteY9" fmla="*/ 2214796 h 2866869"/>
              <a:gd name="connsiteX10" fmla="*/ 713178 w 3695075"/>
              <a:gd name="connsiteY10" fmla="*/ 2084205 h 2866869"/>
              <a:gd name="connsiteX11" fmla="*/ 814934 w 3695075"/>
              <a:gd name="connsiteY11" fmla="*/ 1958817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54344 w 3695075"/>
              <a:gd name="connsiteY17" fmla="*/ 1458366 h 2866869"/>
              <a:gd name="connsiteX18" fmla="*/ 1718091 w 3695075"/>
              <a:gd name="connsiteY18" fmla="*/ 140418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413416 w 3695075"/>
              <a:gd name="connsiteY23" fmla="*/ 1053059 h 2866869"/>
              <a:gd name="connsiteX24" fmla="*/ 2517462 w 3695075"/>
              <a:gd name="connsiteY24" fmla="*/ 899722 h 2866869"/>
              <a:gd name="connsiteX25" fmla="*/ 2621821 w 3695075"/>
              <a:gd name="connsiteY25" fmla="*/ 718955 h 2866869"/>
              <a:gd name="connsiteX26" fmla="*/ 2686987 w 3695075"/>
              <a:gd name="connsiteY26" fmla="*/ 622091 h 2866869"/>
              <a:gd name="connsiteX27" fmla="*/ 2851878 w 3695075"/>
              <a:gd name="connsiteY27" fmla="*/ 475937 h 2866869"/>
              <a:gd name="connsiteX28" fmla="*/ 3001780 w 3695075"/>
              <a:gd name="connsiteY28" fmla="*/ 385996 h 2866869"/>
              <a:gd name="connsiteX29" fmla="*/ 3189157 w 3695075"/>
              <a:gd name="connsiteY29" fmla="*/ 277318 h 2866869"/>
              <a:gd name="connsiteX30" fmla="*/ 3361544 w 3695075"/>
              <a:gd name="connsiteY30" fmla="*/ 172387 h 2866869"/>
              <a:gd name="connsiteX31" fmla="*/ 3495519 w 3695075"/>
              <a:gd name="connsiteY31" fmla="*/ 94573 h 2866869"/>
              <a:gd name="connsiteX32" fmla="*/ 3594360 w 3695075"/>
              <a:gd name="connsiteY32" fmla="*/ 54339 h 2866869"/>
              <a:gd name="connsiteX33" fmla="*/ 3695075 w 3695075"/>
              <a:gd name="connsiteY33"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69327 w 3695075"/>
              <a:gd name="connsiteY6" fmla="*/ 2454899 h 2866869"/>
              <a:gd name="connsiteX7" fmla="*/ 543393 w 3695075"/>
              <a:gd name="connsiteY7" fmla="*/ 2368446 h 2866869"/>
              <a:gd name="connsiteX8" fmla="*/ 573374 w 3695075"/>
              <a:gd name="connsiteY8" fmla="*/ 2326338 h 2866869"/>
              <a:gd name="connsiteX9" fmla="*/ 640829 w 3695075"/>
              <a:gd name="connsiteY9" fmla="*/ 2214796 h 2866869"/>
              <a:gd name="connsiteX10" fmla="*/ 713178 w 3695075"/>
              <a:gd name="connsiteY10" fmla="*/ 2084205 h 2866869"/>
              <a:gd name="connsiteX11" fmla="*/ 814934 w 3695075"/>
              <a:gd name="connsiteY11" fmla="*/ 1958817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54344 w 3695075"/>
              <a:gd name="connsiteY17" fmla="*/ 1458366 h 2866869"/>
              <a:gd name="connsiteX18" fmla="*/ 1718091 w 3695075"/>
              <a:gd name="connsiteY18" fmla="*/ 140418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343410 w 3695075"/>
              <a:gd name="connsiteY23" fmla="*/ 1130664 h 2866869"/>
              <a:gd name="connsiteX24" fmla="*/ 2413416 w 3695075"/>
              <a:gd name="connsiteY24" fmla="*/ 1053059 h 2866869"/>
              <a:gd name="connsiteX25" fmla="*/ 2517462 w 3695075"/>
              <a:gd name="connsiteY25" fmla="*/ 899722 h 2866869"/>
              <a:gd name="connsiteX26" fmla="*/ 2621821 w 3695075"/>
              <a:gd name="connsiteY26" fmla="*/ 718955 h 2866869"/>
              <a:gd name="connsiteX27" fmla="*/ 2686987 w 3695075"/>
              <a:gd name="connsiteY27" fmla="*/ 622091 h 2866869"/>
              <a:gd name="connsiteX28" fmla="*/ 2851878 w 3695075"/>
              <a:gd name="connsiteY28" fmla="*/ 475937 h 2866869"/>
              <a:gd name="connsiteX29" fmla="*/ 3001780 w 3695075"/>
              <a:gd name="connsiteY29" fmla="*/ 385996 h 2866869"/>
              <a:gd name="connsiteX30" fmla="*/ 3189157 w 3695075"/>
              <a:gd name="connsiteY30" fmla="*/ 277318 h 2866869"/>
              <a:gd name="connsiteX31" fmla="*/ 3361544 w 3695075"/>
              <a:gd name="connsiteY31" fmla="*/ 172387 h 2866869"/>
              <a:gd name="connsiteX32" fmla="*/ 3495519 w 3695075"/>
              <a:gd name="connsiteY32" fmla="*/ 94573 h 2866869"/>
              <a:gd name="connsiteX33" fmla="*/ 3594360 w 3695075"/>
              <a:gd name="connsiteY33" fmla="*/ 54339 h 2866869"/>
              <a:gd name="connsiteX34" fmla="*/ 3695075 w 3695075"/>
              <a:gd name="connsiteY34"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69327 w 3695075"/>
              <a:gd name="connsiteY6" fmla="*/ 2454899 h 2866869"/>
              <a:gd name="connsiteX7" fmla="*/ 543393 w 3695075"/>
              <a:gd name="connsiteY7" fmla="*/ 2368446 h 2866869"/>
              <a:gd name="connsiteX8" fmla="*/ 573374 w 3695075"/>
              <a:gd name="connsiteY8" fmla="*/ 2326338 h 2866869"/>
              <a:gd name="connsiteX9" fmla="*/ 640829 w 3695075"/>
              <a:gd name="connsiteY9" fmla="*/ 2214796 h 2866869"/>
              <a:gd name="connsiteX10" fmla="*/ 713178 w 3695075"/>
              <a:gd name="connsiteY10" fmla="*/ 2084205 h 2866869"/>
              <a:gd name="connsiteX11" fmla="*/ 814934 w 3695075"/>
              <a:gd name="connsiteY11" fmla="*/ 1958817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54344 w 3695075"/>
              <a:gd name="connsiteY17" fmla="*/ 1458366 h 2866869"/>
              <a:gd name="connsiteX18" fmla="*/ 1718091 w 3695075"/>
              <a:gd name="connsiteY18" fmla="*/ 140418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343410 w 3695075"/>
              <a:gd name="connsiteY23" fmla="*/ 1130664 h 2866869"/>
              <a:gd name="connsiteX24" fmla="*/ 2413416 w 3695075"/>
              <a:gd name="connsiteY24" fmla="*/ 1053059 h 2866869"/>
              <a:gd name="connsiteX25" fmla="*/ 2517462 w 3695075"/>
              <a:gd name="connsiteY25" fmla="*/ 899722 h 2866869"/>
              <a:gd name="connsiteX26" fmla="*/ 2621821 w 3695075"/>
              <a:gd name="connsiteY26" fmla="*/ 718955 h 2866869"/>
              <a:gd name="connsiteX27" fmla="*/ 2686987 w 3695075"/>
              <a:gd name="connsiteY27" fmla="*/ 622091 h 2866869"/>
              <a:gd name="connsiteX28" fmla="*/ 2851878 w 3695075"/>
              <a:gd name="connsiteY28" fmla="*/ 475937 h 2866869"/>
              <a:gd name="connsiteX29" fmla="*/ 3001780 w 3695075"/>
              <a:gd name="connsiteY29" fmla="*/ 385996 h 2866869"/>
              <a:gd name="connsiteX30" fmla="*/ 3189157 w 3695075"/>
              <a:gd name="connsiteY30" fmla="*/ 277318 h 2866869"/>
              <a:gd name="connsiteX31" fmla="*/ 3361544 w 3695075"/>
              <a:gd name="connsiteY31" fmla="*/ 172387 h 2866869"/>
              <a:gd name="connsiteX32" fmla="*/ 3495519 w 3695075"/>
              <a:gd name="connsiteY32" fmla="*/ 94573 h 2866869"/>
              <a:gd name="connsiteX33" fmla="*/ 3610346 w 3695075"/>
              <a:gd name="connsiteY33" fmla="*/ 47945 h 2866869"/>
              <a:gd name="connsiteX34" fmla="*/ 3695075 w 3695075"/>
              <a:gd name="connsiteY34" fmla="*/ 0 h 2866869"/>
              <a:gd name="connsiteX0" fmla="*/ 0 w 3695075"/>
              <a:gd name="connsiteY0" fmla="*/ 2866869 h 2866869"/>
              <a:gd name="connsiteX1" fmla="*/ 109251 w 3695075"/>
              <a:gd name="connsiteY1" fmla="*/ 2769432 h 2866869"/>
              <a:gd name="connsiteX2" fmla="*/ 194872 w 3695075"/>
              <a:gd name="connsiteY2" fmla="*/ 2686987 h 2866869"/>
              <a:gd name="connsiteX3" fmla="*/ 243590 w 3695075"/>
              <a:gd name="connsiteY3" fmla="*/ 2645764 h 2866869"/>
              <a:gd name="connsiteX4" fmla="*/ 329783 w 3695075"/>
              <a:gd name="connsiteY4" fmla="*/ 2574560 h 2866869"/>
              <a:gd name="connsiteX5" fmla="*/ 389744 w 3695075"/>
              <a:gd name="connsiteY5" fmla="*/ 2529590 h 2866869"/>
              <a:gd name="connsiteX6" fmla="*/ 469327 w 3695075"/>
              <a:gd name="connsiteY6" fmla="*/ 2454899 h 2866869"/>
              <a:gd name="connsiteX7" fmla="*/ 543393 w 3695075"/>
              <a:gd name="connsiteY7" fmla="*/ 2368446 h 2866869"/>
              <a:gd name="connsiteX8" fmla="*/ 573374 w 3695075"/>
              <a:gd name="connsiteY8" fmla="*/ 2326338 h 2866869"/>
              <a:gd name="connsiteX9" fmla="*/ 640829 w 3695075"/>
              <a:gd name="connsiteY9" fmla="*/ 2214796 h 2866869"/>
              <a:gd name="connsiteX10" fmla="*/ 713178 w 3695075"/>
              <a:gd name="connsiteY10" fmla="*/ 2084205 h 2866869"/>
              <a:gd name="connsiteX11" fmla="*/ 814934 w 3695075"/>
              <a:gd name="connsiteY11" fmla="*/ 1958817 h 2866869"/>
              <a:gd name="connsiteX12" fmla="*/ 887282 w 3695075"/>
              <a:gd name="connsiteY12" fmla="*/ 1880693 h 2866869"/>
              <a:gd name="connsiteX13" fmla="*/ 981856 w 3695075"/>
              <a:gd name="connsiteY13" fmla="*/ 1798819 h 2866869"/>
              <a:gd name="connsiteX14" fmla="*/ 1086787 w 3695075"/>
              <a:gd name="connsiteY14" fmla="*/ 1708878 h 2866869"/>
              <a:gd name="connsiteX15" fmla="*/ 1270416 w 3695075"/>
              <a:gd name="connsiteY15" fmla="*/ 1592705 h 2866869"/>
              <a:gd name="connsiteX16" fmla="*/ 1420318 w 3695075"/>
              <a:gd name="connsiteY16" fmla="*/ 1514006 h 2866869"/>
              <a:gd name="connsiteX17" fmla="*/ 1554344 w 3695075"/>
              <a:gd name="connsiteY17" fmla="*/ 1458366 h 2866869"/>
              <a:gd name="connsiteX18" fmla="*/ 1718091 w 3695075"/>
              <a:gd name="connsiteY18" fmla="*/ 1404182 h 2866869"/>
              <a:gd name="connsiteX19" fmla="*/ 1870023 w 3695075"/>
              <a:gd name="connsiteY19" fmla="*/ 1360357 h 2866869"/>
              <a:gd name="connsiteX20" fmla="*/ 2038662 w 3695075"/>
              <a:gd name="connsiteY20" fmla="*/ 1300396 h 2866869"/>
              <a:gd name="connsiteX21" fmla="*/ 2143593 w 3695075"/>
              <a:gd name="connsiteY21" fmla="*/ 1266669 h 2866869"/>
              <a:gd name="connsiteX22" fmla="*/ 2286000 w 3695075"/>
              <a:gd name="connsiteY22" fmla="*/ 1187970 h 2866869"/>
              <a:gd name="connsiteX23" fmla="*/ 2343410 w 3695075"/>
              <a:gd name="connsiteY23" fmla="*/ 1130664 h 2866869"/>
              <a:gd name="connsiteX24" fmla="*/ 2413416 w 3695075"/>
              <a:gd name="connsiteY24" fmla="*/ 1053059 h 2866869"/>
              <a:gd name="connsiteX25" fmla="*/ 2517462 w 3695075"/>
              <a:gd name="connsiteY25" fmla="*/ 899722 h 2866869"/>
              <a:gd name="connsiteX26" fmla="*/ 2621821 w 3695075"/>
              <a:gd name="connsiteY26" fmla="*/ 718955 h 2866869"/>
              <a:gd name="connsiteX27" fmla="*/ 2686987 w 3695075"/>
              <a:gd name="connsiteY27" fmla="*/ 622091 h 2866869"/>
              <a:gd name="connsiteX28" fmla="*/ 2851878 w 3695075"/>
              <a:gd name="connsiteY28" fmla="*/ 475937 h 2866869"/>
              <a:gd name="connsiteX29" fmla="*/ 3001780 w 3695075"/>
              <a:gd name="connsiteY29" fmla="*/ 385996 h 2866869"/>
              <a:gd name="connsiteX30" fmla="*/ 3189157 w 3695075"/>
              <a:gd name="connsiteY30" fmla="*/ 277318 h 2866869"/>
              <a:gd name="connsiteX31" fmla="*/ 3361544 w 3695075"/>
              <a:gd name="connsiteY31" fmla="*/ 172387 h 2866869"/>
              <a:gd name="connsiteX32" fmla="*/ 3495519 w 3695075"/>
              <a:gd name="connsiteY32" fmla="*/ 94573 h 2866869"/>
              <a:gd name="connsiteX33" fmla="*/ 3610346 w 3695075"/>
              <a:gd name="connsiteY33" fmla="*/ 38354 h 2866869"/>
              <a:gd name="connsiteX34" fmla="*/ 3695075 w 3695075"/>
              <a:gd name="connsiteY34" fmla="*/ 0 h 2866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695075" h="2866869">
                <a:moveTo>
                  <a:pt x="0" y="2866869"/>
                </a:moveTo>
                <a:cubicBezTo>
                  <a:pt x="39973" y="2833140"/>
                  <a:pt x="76772" y="2799412"/>
                  <a:pt x="109251" y="2769432"/>
                </a:cubicBezTo>
                <a:cubicBezTo>
                  <a:pt x="141730" y="2739452"/>
                  <a:pt x="172482" y="2707598"/>
                  <a:pt x="194872" y="2686987"/>
                </a:cubicBezTo>
                <a:cubicBezTo>
                  <a:pt x="217262" y="2666376"/>
                  <a:pt x="243590" y="2645764"/>
                  <a:pt x="243590" y="2645764"/>
                </a:cubicBezTo>
                <a:cubicBezTo>
                  <a:pt x="266075" y="2627026"/>
                  <a:pt x="305424" y="2593922"/>
                  <a:pt x="329783" y="2574560"/>
                </a:cubicBezTo>
                <a:cubicBezTo>
                  <a:pt x="354142" y="2555198"/>
                  <a:pt x="366487" y="2549533"/>
                  <a:pt x="389744" y="2529590"/>
                </a:cubicBezTo>
                <a:cubicBezTo>
                  <a:pt x="413001" y="2509647"/>
                  <a:pt x="443719" y="2481756"/>
                  <a:pt x="469327" y="2454899"/>
                </a:cubicBezTo>
                <a:cubicBezTo>
                  <a:pt x="494935" y="2428042"/>
                  <a:pt x="526052" y="2389873"/>
                  <a:pt x="543393" y="2368446"/>
                </a:cubicBezTo>
                <a:cubicBezTo>
                  <a:pt x="560734" y="2347019"/>
                  <a:pt x="557135" y="2351946"/>
                  <a:pt x="573374" y="2326338"/>
                </a:cubicBezTo>
                <a:cubicBezTo>
                  <a:pt x="589613" y="2300730"/>
                  <a:pt x="617528" y="2255152"/>
                  <a:pt x="640829" y="2214796"/>
                </a:cubicBezTo>
                <a:cubicBezTo>
                  <a:pt x="664130" y="2174441"/>
                  <a:pt x="684161" y="2126868"/>
                  <a:pt x="713178" y="2084205"/>
                </a:cubicBezTo>
                <a:cubicBezTo>
                  <a:pt x="742195" y="2041542"/>
                  <a:pt x="785917" y="1992736"/>
                  <a:pt x="814934" y="1958817"/>
                </a:cubicBezTo>
                <a:cubicBezTo>
                  <a:pt x="843951" y="1924898"/>
                  <a:pt x="860425" y="1905676"/>
                  <a:pt x="887282" y="1880693"/>
                </a:cubicBezTo>
                <a:cubicBezTo>
                  <a:pt x="914139" y="1855710"/>
                  <a:pt x="948605" y="1827455"/>
                  <a:pt x="981856" y="1798819"/>
                </a:cubicBezTo>
                <a:cubicBezTo>
                  <a:pt x="1015107" y="1770183"/>
                  <a:pt x="1038694" y="1743230"/>
                  <a:pt x="1086787" y="1708878"/>
                </a:cubicBezTo>
                <a:cubicBezTo>
                  <a:pt x="1134880" y="1674526"/>
                  <a:pt x="1214828" y="1625184"/>
                  <a:pt x="1270416" y="1592705"/>
                </a:cubicBezTo>
                <a:cubicBezTo>
                  <a:pt x="1326004" y="1560226"/>
                  <a:pt x="1372997" y="1536396"/>
                  <a:pt x="1420318" y="1514006"/>
                </a:cubicBezTo>
                <a:cubicBezTo>
                  <a:pt x="1467639" y="1491616"/>
                  <a:pt x="1504715" y="1476670"/>
                  <a:pt x="1554344" y="1458366"/>
                </a:cubicBezTo>
                <a:cubicBezTo>
                  <a:pt x="1603973" y="1440062"/>
                  <a:pt x="1665478" y="1420517"/>
                  <a:pt x="1718091" y="1404182"/>
                </a:cubicBezTo>
                <a:cubicBezTo>
                  <a:pt x="1770704" y="1387847"/>
                  <a:pt x="1816595" y="1377655"/>
                  <a:pt x="1870023" y="1360357"/>
                </a:cubicBezTo>
                <a:cubicBezTo>
                  <a:pt x="1923452" y="1343059"/>
                  <a:pt x="1982449" y="1320383"/>
                  <a:pt x="2038662" y="1300396"/>
                </a:cubicBezTo>
                <a:cubicBezTo>
                  <a:pt x="2084257" y="1284781"/>
                  <a:pt x="2102370" y="1285407"/>
                  <a:pt x="2143593" y="1266669"/>
                </a:cubicBezTo>
                <a:cubicBezTo>
                  <a:pt x="2184816" y="1247931"/>
                  <a:pt x="2252697" y="1210637"/>
                  <a:pt x="2286000" y="1187970"/>
                </a:cubicBezTo>
                <a:cubicBezTo>
                  <a:pt x="2319303" y="1165303"/>
                  <a:pt x="2322174" y="1153149"/>
                  <a:pt x="2343410" y="1130664"/>
                </a:cubicBezTo>
                <a:cubicBezTo>
                  <a:pt x="2364646" y="1108179"/>
                  <a:pt x="2384407" y="1091549"/>
                  <a:pt x="2413416" y="1053059"/>
                </a:cubicBezTo>
                <a:cubicBezTo>
                  <a:pt x="2442425" y="1014569"/>
                  <a:pt x="2473203" y="955406"/>
                  <a:pt x="2517462" y="899722"/>
                </a:cubicBezTo>
                <a:cubicBezTo>
                  <a:pt x="2561721" y="844038"/>
                  <a:pt x="2593567" y="765227"/>
                  <a:pt x="2621821" y="718955"/>
                </a:cubicBezTo>
                <a:cubicBezTo>
                  <a:pt x="2650075" y="672683"/>
                  <a:pt x="2648644" y="662594"/>
                  <a:pt x="2686987" y="622091"/>
                </a:cubicBezTo>
                <a:cubicBezTo>
                  <a:pt x="2725330" y="581588"/>
                  <a:pt x="2799413" y="515286"/>
                  <a:pt x="2851878" y="475937"/>
                </a:cubicBezTo>
                <a:cubicBezTo>
                  <a:pt x="2904343" y="436588"/>
                  <a:pt x="3001780" y="385996"/>
                  <a:pt x="3001780" y="385996"/>
                </a:cubicBezTo>
                <a:lnTo>
                  <a:pt x="3189157" y="277318"/>
                </a:lnTo>
                <a:cubicBezTo>
                  <a:pt x="3249118" y="241717"/>
                  <a:pt x="3310484" y="202845"/>
                  <a:pt x="3361544" y="172387"/>
                </a:cubicBezTo>
                <a:cubicBezTo>
                  <a:pt x="3412604" y="141930"/>
                  <a:pt x="3456716" y="115835"/>
                  <a:pt x="3495519" y="94573"/>
                </a:cubicBezTo>
                <a:cubicBezTo>
                  <a:pt x="3534322" y="73311"/>
                  <a:pt x="3577087" y="54116"/>
                  <a:pt x="3610346" y="38354"/>
                </a:cubicBezTo>
                <a:cubicBezTo>
                  <a:pt x="3643605" y="22592"/>
                  <a:pt x="3678289" y="7469"/>
                  <a:pt x="3695075"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nvGrpSpPr>
          <p:cNvPr id="14" name="Group 197">
            <a:extLst>
              <a:ext uri="{FF2B5EF4-FFF2-40B4-BE49-F238E27FC236}">
                <a16:creationId xmlns:a16="http://schemas.microsoft.com/office/drawing/2014/main" id="{6BB9AF53-CA3B-804D-BFC0-F7241D8D4518}"/>
              </a:ext>
            </a:extLst>
          </p:cNvPr>
          <p:cNvGrpSpPr>
            <a:grpSpLocks/>
          </p:cNvGrpSpPr>
          <p:nvPr>
            <p:custDataLst>
              <p:tags r:id="rId8"/>
            </p:custDataLst>
          </p:nvPr>
        </p:nvGrpSpPr>
        <p:grpSpPr bwMode="auto">
          <a:xfrm>
            <a:off x="2114980" y="1481108"/>
            <a:ext cx="2312988" cy="384175"/>
            <a:chOff x="504" y="1069"/>
            <a:chExt cx="1457" cy="242"/>
          </a:xfrm>
          <a:noFill/>
        </p:grpSpPr>
        <p:sp>
          <p:nvSpPr>
            <p:cNvPr id="15" name="Rectangle 189">
              <a:extLst>
                <a:ext uri="{FF2B5EF4-FFF2-40B4-BE49-F238E27FC236}">
                  <a16:creationId xmlns:a16="http://schemas.microsoft.com/office/drawing/2014/main" id="{01B2DBA3-8B10-6E4B-94DC-72A26F0B4475}"/>
                </a:ext>
              </a:extLst>
            </p:cNvPr>
            <p:cNvSpPr>
              <a:spLocks noChangeAspect="1" noChangeArrowheads="1"/>
            </p:cNvSpPr>
            <p:nvPr>
              <p:custDataLst>
                <p:tags r:id="rId10"/>
              </p:custDataLst>
            </p:nvPr>
          </p:nvSpPr>
          <p:spPr bwMode="auto">
            <a:xfrm>
              <a:off x="532" y="1070"/>
              <a:ext cx="972" cy="241"/>
            </a:xfrm>
            <a:prstGeom prst="rect">
              <a:avLst/>
            </a:prstGeom>
            <a:grpFill/>
            <a:ln w="9525">
              <a:noFill/>
              <a:miter lim="800000"/>
              <a:headEnd/>
              <a:tailEnd/>
            </a:ln>
          </p:spPr>
          <p:txBody>
            <a:bodyPr anchor="ctr">
              <a:flatTx/>
            </a:bodyPr>
            <a:lstStyle/>
            <a:p>
              <a:pPr algn="ctr"/>
              <a:endParaRPr lang="de-DE" i="0"/>
            </a:p>
            <a:p>
              <a:pPr algn="ctr"/>
              <a:endParaRPr lang="de-DE" i="0"/>
            </a:p>
            <a:p>
              <a:pPr algn="ctr"/>
              <a:endParaRPr lang="de-DE" i="0"/>
            </a:p>
            <a:p>
              <a:pPr algn="ctr"/>
              <a:endParaRPr lang="de-DE" i="0"/>
            </a:p>
            <a:p>
              <a:pPr algn="ctr"/>
              <a:endParaRPr lang="de-DE" i="0"/>
            </a:p>
            <a:p>
              <a:pPr algn="ctr"/>
              <a:endParaRPr lang="de-DE" i="0"/>
            </a:p>
            <a:p>
              <a:pPr algn="ctr"/>
              <a:endParaRPr lang="de-DE" i="0"/>
            </a:p>
            <a:p>
              <a:pPr algn="ctr"/>
              <a:endParaRPr lang="de-DE" i="0"/>
            </a:p>
            <a:p>
              <a:pPr algn="ctr"/>
              <a:endParaRPr lang="de-DE" i="0"/>
            </a:p>
            <a:p>
              <a:pPr algn="ctr"/>
              <a:endParaRPr lang="de-DE" i="0"/>
            </a:p>
            <a:p>
              <a:pPr algn="ctr"/>
              <a:endParaRPr lang="de-DE" i="0"/>
            </a:p>
            <a:p>
              <a:pPr algn="ctr"/>
              <a:endParaRPr lang="de-DE" i="0"/>
            </a:p>
            <a:p>
              <a:pPr algn="ctr"/>
              <a:endParaRPr lang="de-DE" i="0"/>
            </a:p>
            <a:p>
              <a:pPr algn="ctr"/>
              <a:endParaRPr lang="de-DE" i="0"/>
            </a:p>
          </p:txBody>
        </p:sp>
        <p:sp>
          <p:nvSpPr>
            <p:cNvPr id="16" name="Text Box 185">
              <a:extLst>
                <a:ext uri="{FF2B5EF4-FFF2-40B4-BE49-F238E27FC236}">
                  <a16:creationId xmlns:a16="http://schemas.microsoft.com/office/drawing/2014/main" id="{72361B4A-5CDE-FC4B-8DB1-15EF6AA88C2B}"/>
                </a:ext>
              </a:extLst>
            </p:cNvPr>
            <p:cNvSpPr txBox="1">
              <a:spLocks noChangeArrowheads="1"/>
            </p:cNvSpPr>
            <p:nvPr>
              <p:custDataLst>
                <p:tags r:id="rId11"/>
              </p:custDataLst>
            </p:nvPr>
          </p:nvSpPr>
          <p:spPr bwMode="auto">
            <a:xfrm>
              <a:off x="504" y="1069"/>
              <a:ext cx="1457" cy="233"/>
            </a:xfrm>
            <a:prstGeom prst="rect">
              <a:avLst/>
            </a:prstGeom>
            <a:grpFill/>
            <a:ln w="9525">
              <a:noFill/>
              <a:miter lim="800000"/>
              <a:headEnd/>
              <a:tailEnd/>
            </a:ln>
          </p:spPr>
          <p:txBody>
            <a:bodyPr>
              <a:spAutoFit/>
            </a:bodyPr>
            <a:lstStyle/>
            <a:p>
              <a:r>
                <a:rPr lang="de-DE" b="1" i="0" dirty="0"/>
                <a:t>Abflusszeitreihe</a:t>
              </a:r>
            </a:p>
          </p:txBody>
        </p:sp>
      </p:grpSp>
      <p:sp>
        <p:nvSpPr>
          <p:cNvPr id="17" name="Text Box 184">
            <a:extLst>
              <a:ext uri="{FF2B5EF4-FFF2-40B4-BE49-F238E27FC236}">
                <a16:creationId xmlns:a16="http://schemas.microsoft.com/office/drawing/2014/main" id="{126C9CBB-8C71-0C44-9E82-8D9FC69EB2E7}"/>
              </a:ext>
            </a:extLst>
          </p:cNvPr>
          <p:cNvSpPr txBox="1">
            <a:spLocks noChangeArrowheads="1"/>
          </p:cNvSpPr>
          <p:nvPr>
            <p:custDataLst>
              <p:tags r:id="rId9"/>
            </p:custDataLst>
          </p:nvPr>
        </p:nvSpPr>
        <p:spPr bwMode="auto">
          <a:xfrm>
            <a:off x="7762446" y="1495396"/>
            <a:ext cx="2312987" cy="369888"/>
          </a:xfrm>
          <a:prstGeom prst="rect">
            <a:avLst/>
          </a:prstGeom>
          <a:noFill/>
          <a:ln w="9525">
            <a:noFill/>
            <a:miter lim="800000"/>
            <a:headEnd/>
            <a:tailEnd/>
          </a:ln>
        </p:spPr>
        <p:txBody>
          <a:bodyPr>
            <a:spAutoFit/>
          </a:bodyPr>
          <a:lstStyle/>
          <a:p>
            <a:pPr algn="ctr"/>
            <a:r>
              <a:rPr lang="de-DE" b="1" i="0" dirty="0"/>
              <a:t>Summenlinie</a:t>
            </a:r>
          </a:p>
        </p:txBody>
      </p:sp>
      <p:sp>
        <p:nvSpPr>
          <p:cNvPr id="18" name="Pfeil nach rechts 60">
            <a:extLst>
              <a:ext uri="{FF2B5EF4-FFF2-40B4-BE49-F238E27FC236}">
                <a16:creationId xmlns:a16="http://schemas.microsoft.com/office/drawing/2014/main" id="{C0D0671C-95C9-A94A-BDAC-DBF89876B0EF}"/>
              </a:ext>
            </a:extLst>
          </p:cNvPr>
          <p:cNvSpPr/>
          <p:nvPr/>
        </p:nvSpPr>
        <p:spPr>
          <a:xfrm>
            <a:off x="5772367" y="3642463"/>
            <a:ext cx="666750" cy="417558"/>
          </a:xfrm>
          <a:prstGeom prst="rightArrow">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DE"/>
          </a:p>
        </p:txBody>
      </p:sp>
      <p:sp>
        <p:nvSpPr>
          <p:cNvPr id="19" name="Sprechblase: rechteckig mit abgerundeten Ecken 50">
            <a:extLst>
              <a:ext uri="{FF2B5EF4-FFF2-40B4-BE49-F238E27FC236}">
                <a16:creationId xmlns:a16="http://schemas.microsoft.com/office/drawing/2014/main" id="{869E4425-8631-4F48-8EC1-B819D1758A26}"/>
              </a:ext>
            </a:extLst>
          </p:cNvPr>
          <p:cNvSpPr/>
          <p:nvPr/>
        </p:nvSpPr>
        <p:spPr>
          <a:xfrm>
            <a:off x="4563268" y="4825991"/>
            <a:ext cx="3084947" cy="1174534"/>
          </a:xfrm>
          <a:prstGeom prst="wedgeRoundRectCallout">
            <a:avLst>
              <a:gd name="adj1" fmla="val -28982"/>
              <a:gd name="adj2" fmla="val -11052"/>
              <a:gd name="adj3" fmla="val 1666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DE" dirty="0"/>
              <a:t>Frage: Warum nimmt man diese Transformation vor?</a:t>
            </a:r>
          </a:p>
        </p:txBody>
      </p:sp>
      <p:sp>
        <p:nvSpPr>
          <p:cNvPr id="22" name="Sprechblase: rechteckig mit abgerundeten Ecken 2">
            <a:extLst>
              <a:ext uri="{FF2B5EF4-FFF2-40B4-BE49-F238E27FC236}">
                <a16:creationId xmlns:a16="http://schemas.microsoft.com/office/drawing/2014/main" id="{7A1AE834-BF22-AF4F-8A20-872688B4D6DB}"/>
              </a:ext>
            </a:extLst>
          </p:cNvPr>
          <p:cNvSpPr/>
          <p:nvPr/>
        </p:nvSpPr>
        <p:spPr>
          <a:xfrm>
            <a:off x="4116280" y="4627964"/>
            <a:ext cx="4160259" cy="1441765"/>
          </a:xfrm>
          <a:prstGeom prst="wedgeRoundRectCallout">
            <a:avLst>
              <a:gd name="adj1" fmla="val -44370"/>
              <a:gd name="adj2" fmla="val -16999"/>
              <a:gd name="adj3" fmla="val 16667"/>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de-DE" dirty="0"/>
              <a:t>Antwort: Weil an der Summenlinie einige Zusammenhänge deutlicher sichtbar werden. Das werden wir am sog. Rippl-Diagramm sehen.</a:t>
            </a:r>
            <a:endParaRPr lang="de-DE" i="1" dirty="0"/>
          </a:p>
        </p:txBody>
      </p:sp>
    </p:spTree>
    <p:extLst>
      <p:ext uri="{BB962C8B-B14F-4D97-AF65-F5344CB8AC3E}">
        <p14:creationId xmlns:p14="http://schemas.microsoft.com/office/powerpoint/2010/main" val="1094795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50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par>
                                <p:cTn id="8" presetID="22" presetClass="entr" presetSubtype="1" fill="hold" grpId="0" nodeType="withEffect">
                                  <p:stCondLst>
                                    <p:cond delay="500"/>
                                  </p:stCondLst>
                                  <p:childTnLst>
                                    <p:set>
                                      <p:cBhvr>
                                        <p:cTn id="9" dur="1" fill="hold">
                                          <p:stCondLst>
                                            <p:cond delay="0"/>
                                          </p:stCondLst>
                                        </p:cTn>
                                        <p:tgtEl>
                                          <p:spTgt spid="3"/>
                                        </p:tgtEl>
                                        <p:attrNameLst>
                                          <p:attrName>style.visibility</p:attrName>
                                        </p:attrNameLst>
                                      </p:cBhvr>
                                      <p:to>
                                        <p:strVal val="visible"/>
                                      </p:to>
                                    </p:set>
                                    <p:animEffect transition="in" filter="wipe(up)">
                                      <p:cBhvr>
                                        <p:cTn id="10" dur="500"/>
                                        <p:tgtEl>
                                          <p:spTgt spid="3"/>
                                        </p:tgtEl>
                                      </p:cBhvr>
                                    </p:animEffect>
                                  </p:childTnLst>
                                </p:cTn>
                              </p:par>
                              <p:par>
                                <p:cTn id="11" presetID="22" presetClass="entr" presetSubtype="4" fill="hold" grpId="0" nodeType="withEffect">
                                  <p:stCondLst>
                                    <p:cond delay="500"/>
                                  </p:stCondLst>
                                  <p:childTnLst>
                                    <p:set>
                                      <p:cBhvr>
                                        <p:cTn id="12" dur="1" fill="hold">
                                          <p:stCondLst>
                                            <p:cond delay="0"/>
                                          </p:stCondLst>
                                        </p:cTn>
                                        <p:tgtEl>
                                          <p:spTgt spid="9"/>
                                        </p:tgtEl>
                                        <p:attrNameLst>
                                          <p:attrName>style.visibility</p:attrName>
                                        </p:attrNameLst>
                                      </p:cBhvr>
                                      <p:to>
                                        <p:strVal val="visible"/>
                                      </p:to>
                                    </p:set>
                                    <p:animEffect transition="in" filter="wipe(down)">
                                      <p:cBhvr>
                                        <p:cTn id="13" dur="500"/>
                                        <p:tgtEl>
                                          <p:spTgt spid="9"/>
                                        </p:tgtEl>
                                      </p:cBhvr>
                                    </p:animEffect>
                                  </p:childTnLst>
                                </p:cTn>
                              </p:par>
                              <p:par>
                                <p:cTn id="14" presetID="22" presetClass="entr" presetSubtype="1" fill="hold" grpId="0" nodeType="withEffect">
                                  <p:stCondLst>
                                    <p:cond delay="50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500"/>
                                        <p:tgtEl>
                                          <p:spTgt spid="7"/>
                                        </p:tgtEl>
                                      </p:cBhvr>
                                    </p:animEffect>
                                  </p:childTnLst>
                                </p:cTn>
                              </p:par>
                              <p:par>
                                <p:cTn id="17" presetID="22" presetClass="entr" presetSubtype="1" fill="hold" grpId="0" nodeType="withEffect">
                                  <p:stCondLst>
                                    <p:cond delay="500"/>
                                  </p:stCondLst>
                                  <p:childTnLst>
                                    <p:set>
                                      <p:cBhvr>
                                        <p:cTn id="18" dur="1" fill="hold">
                                          <p:stCondLst>
                                            <p:cond delay="0"/>
                                          </p:stCondLst>
                                        </p:cTn>
                                        <p:tgtEl>
                                          <p:spTgt spid="4"/>
                                        </p:tgtEl>
                                        <p:attrNameLst>
                                          <p:attrName>style.visibility</p:attrName>
                                        </p:attrNameLst>
                                      </p:cBhvr>
                                      <p:to>
                                        <p:strVal val="visible"/>
                                      </p:to>
                                    </p:set>
                                    <p:animEffect transition="in" filter="wipe(up)">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wipe(left)">
                                      <p:cBhvr>
                                        <p:cTn id="24" dur="5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500"/>
                                  </p:stCondLst>
                                  <p:childTnLst>
                                    <p:set>
                                      <p:cBhvr>
                                        <p:cTn id="28" dur="1" fill="hold">
                                          <p:stCondLst>
                                            <p:cond delay="0"/>
                                          </p:stCondLst>
                                        </p:cTn>
                                        <p:tgtEl>
                                          <p:spTgt spid="5"/>
                                        </p:tgtEl>
                                        <p:attrNameLst>
                                          <p:attrName>style.visibility</p:attrName>
                                        </p:attrNameLst>
                                      </p:cBhvr>
                                      <p:to>
                                        <p:strVal val="visible"/>
                                      </p:to>
                                    </p:set>
                                    <p:animEffect transition="in" filter="wipe(up)">
                                      <p:cBhvr>
                                        <p:cTn id="29" dur="500"/>
                                        <p:tgtEl>
                                          <p:spTgt spid="5"/>
                                        </p:tgtEl>
                                      </p:cBhvr>
                                    </p:animEffect>
                                  </p:childTnLst>
                                </p:cTn>
                              </p:par>
                              <p:par>
                                <p:cTn id="30" presetID="22" presetClass="entr" presetSubtype="1" fill="hold" grpId="0" nodeType="withEffect">
                                  <p:stCondLst>
                                    <p:cond delay="500"/>
                                  </p:stCondLst>
                                  <p:childTnLst>
                                    <p:set>
                                      <p:cBhvr>
                                        <p:cTn id="31" dur="1" fill="hold">
                                          <p:stCondLst>
                                            <p:cond delay="0"/>
                                          </p:stCondLst>
                                        </p:cTn>
                                        <p:tgtEl>
                                          <p:spTgt spid="10"/>
                                        </p:tgtEl>
                                        <p:attrNameLst>
                                          <p:attrName>style.visibility</p:attrName>
                                        </p:attrNameLst>
                                      </p:cBhvr>
                                      <p:to>
                                        <p:strVal val="visible"/>
                                      </p:to>
                                    </p:set>
                                    <p:animEffect transition="in" filter="wipe(up)">
                                      <p:cBhvr>
                                        <p:cTn id="32" dur="500"/>
                                        <p:tgtEl>
                                          <p:spTgt spid="10"/>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wipe(left)">
                                      <p:cBhvr>
                                        <p:cTn id="35" dur="500"/>
                                        <p:tgtEl>
                                          <p:spTgt spid="17"/>
                                        </p:tgtEl>
                                      </p:cBhvr>
                                    </p:animEffect>
                                  </p:childTnLst>
                                </p:cTn>
                              </p:par>
                              <p:par>
                                <p:cTn id="36" presetID="22" presetClass="entr" presetSubtype="1" fill="hold" grpId="0" nodeType="withEffect">
                                  <p:stCondLst>
                                    <p:cond delay="500"/>
                                  </p:stCondLst>
                                  <p:childTnLst>
                                    <p:set>
                                      <p:cBhvr>
                                        <p:cTn id="37" dur="1" fill="hold">
                                          <p:stCondLst>
                                            <p:cond delay="0"/>
                                          </p:stCondLst>
                                        </p:cTn>
                                        <p:tgtEl>
                                          <p:spTgt spid="12"/>
                                        </p:tgtEl>
                                        <p:attrNameLst>
                                          <p:attrName>style.visibility</p:attrName>
                                        </p:attrNameLst>
                                      </p:cBhvr>
                                      <p:to>
                                        <p:strVal val="visible"/>
                                      </p:to>
                                    </p:set>
                                    <p:animEffect transition="in" filter="wipe(up)">
                                      <p:cBhvr>
                                        <p:cTn id="38" dur="500"/>
                                        <p:tgtEl>
                                          <p:spTgt spid="12"/>
                                        </p:tgtEl>
                                      </p:cBhvr>
                                    </p:animEffect>
                                  </p:childTnLst>
                                </p:cTn>
                              </p:par>
                              <p:par>
                                <p:cTn id="39" presetID="22" presetClass="entr" presetSubtype="1" fill="hold" grpId="0" nodeType="withEffect">
                                  <p:stCondLst>
                                    <p:cond delay="500"/>
                                  </p:stCondLst>
                                  <p:childTnLst>
                                    <p:set>
                                      <p:cBhvr>
                                        <p:cTn id="40" dur="1" fill="hold">
                                          <p:stCondLst>
                                            <p:cond delay="0"/>
                                          </p:stCondLst>
                                        </p:cTn>
                                        <p:tgtEl>
                                          <p:spTgt spid="11"/>
                                        </p:tgtEl>
                                        <p:attrNameLst>
                                          <p:attrName>style.visibility</p:attrName>
                                        </p:attrNameLst>
                                      </p:cBhvr>
                                      <p:to>
                                        <p:strVal val="visible"/>
                                      </p:to>
                                    </p:set>
                                    <p:animEffect transition="in" filter="wipe(up)">
                                      <p:cBhvr>
                                        <p:cTn id="41" dur="500"/>
                                        <p:tgtEl>
                                          <p:spTgt spid="11"/>
                                        </p:tgtEl>
                                      </p:cBhvr>
                                    </p:animEffect>
                                  </p:childTnLst>
                                </p:cTn>
                              </p:par>
                              <p:par>
                                <p:cTn id="42" presetID="22" presetClass="entr" presetSubtype="1" fill="hold" grpId="0" nodeType="withEffect">
                                  <p:stCondLst>
                                    <p:cond delay="500"/>
                                  </p:stCondLst>
                                  <p:childTnLst>
                                    <p:set>
                                      <p:cBhvr>
                                        <p:cTn id="43" dur="1" fill="hold">
                                          <p:stCondLst>
                                            <p:cond delay="0"/>
                                          </p:stCondLst>
                                        </p:cTn>
                                        <p:tgtEl>
                                          <p:spTgt spid="6"/>
                                        </p:tgtEl>
                                        <p:attrNameLst>
                                          <p:attrName>style.visibility</p:attrName>
                                        </p:attrNameLst>
                                      </p:cBhvr>
                                      <p:to>
                                        <p:strVal val="visible"/>
                                      </p:to>
                                    </p:set>
                                    <p:animEffect transition="in" filter="wipe(up)">
                                      <p:cBhvr>
                                        <p:cTn id="44" dur="500"/>
                                        <p:tgtEl>
                                          <p:spTgt spid="6"/>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wipe(up)">
                                      <p:cBhvr>
                                        <p:cTn id="49" dur="500"/>
                                        <p:tgtEl>
                                          <p:spTgt spid="19"/>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1" fill="hold" grpId="0" nodeType="click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wipe(up)">
                                      <p:cBhvr>
                                        <p:cTn id="5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p:bldP spid="9" grpId="0"/>
      <p:bldP spid="10" grpId="0"/>
      <p:bldP spid="11" grpId="0"/>
      <p:bldP spid="12" grpId="0" animBg="1"/>
      <p:bldP spid="17" grpId="0"/>
      <p:bldP spid="18" grpId="0" animBg="1"/>
      <p:bldP spid="19" grpId="0" animBg="1"/>
      <p:bldP spid="2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E50312-2990-8243-ADD9-ADF6486363B9}"/>
              </a:ext>
            </a:extLst>
          </p:cNvPr>
          <p:cNvSpPr>
            <a:spLocks noGrp="1"/>
          </p:cNvSpPr>
          <p:nvPr>
            <p:ph type="title"/>
          </p:nvPr>
        </p:nvSpPr>
        <p:spPr/>
        <p:txBody>
          <a:bodyPr/>
          <a:lstStyle/>
          <a:p>
            <a:r>
              <a:rPr lang="de-DE" dirty="0"/>
              <a:t>Ganglinien von Zu-, Abfluss und Speichervolumen</a:t>
            </a:r>
          </a:p>
        </p:txBody>
      </p:sp>
      <p:graphicFrame>
        <p:nvGraphicFramePr>
          <p:cNvPr id="8" name="Chart 1">
            <a:extLst>
              <a:ext uri="{FF2B5EF4-FFF2-40B4-BE49-F238E27FC236}">
                <a16:creationId xmlns:a16="http://schemas.microsoft.com/office/drawing/2014/main" id="{8C235328-C598-4D99-B6D0-5E24CF538BF5}"/>
              </a:ext>
            </a:extLst>
          </p:cNvPr>
          <p:cNvGraphicFramePr>
            <a:graphicFrameLocks/>
          </p:cNvGraphicFramePr>
          <p:nvPr>
            <p:extLst>
              <p:ext uri="{D42A27DB-BD31-4B8C-83A1-F6EECF244321}">
                <p14:modId xmlns:p14="http://schemas.microsoft.com/office/powerpoint/2010/main" val="823373469"/>
              </p:ext>
            </p:extLst>
          </p:nvPr>
        </p:nvGraphicFramePr>
        <p:xfrm>
          <a:off x="1984353" y="883588"/>
          <a:ext cx="8974758" cy="50337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1">
            <a:extLst>
              <a:ext uri="{FF2B5EF4-FFF2-40B4-BE49-F238E27FC236}">
                <a16:creationId xmlns:a16="http://schemas.microsoft.com/office/drawing/2014/main" id="{E65083FF-ACAD-4845-8BFB-940E010AC3E4}"/>
              </a:ext>
            </a:extLst>
          </p:cNvPr>
          <p:cNvGraphicFramePr>
            <a:graphicFrameLocks/>
          </p:cNvGraphicFramePr>
          <p:nvPr>
            <p:extLst>
              <p:ext uri="{D42A27DB-BD31-4B8C-83A1-F6EECF244321}">
                <p14:modId xmlns:p14="http://schemas.microsoft.com/office/powerpoint/2010/main" val="2847240150"/>
              </p:ext>
            </p:extLst>
          </p:nvPr>
        </p:nvGraphicFramePr>
        <p:xfrm>
          <a:off x="1984353" y="883587"/>
          <a:ext cx="8963804" cy="501271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449010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E50312-2990-8243-ADD9-ADF6486363B9}"/>
              </a:ext>
            </a:extLst>
          </p:cNvPr>
          <p:cNvSpPr>
            <a:spLocks noGrp="1"/>
          </p:cNvSpPr>
          <p:nvPr>
            <p:ph type="title"/>
          </p:nvPr>
        </p:nvSpPr>
        <p:spPr/>
        <p:txBody>
          <a:bodyPr/>
          <a:lstStyle/>
          <a:p>
            <a:r>
              <a:rPr lang="de-DE" dirty="0"/>
              <a:t>Ganglinien von Zu-, Abfluss und Speichervolumen</a:t>
            </a:r>
          </a:p>
        </p:txBody>
      </p:sp>
      <p:graphicFrame>
        <p:nvGraphicFramePr>
          <p:cNvPr id="8" name="Chart 1">
            <a:extLst>
              <a:ext uri="{FF2B5EF4-FFF2-40B4-BE49-F238E27FC236}">
                <a16:creationId xmlns:a16="http://schemas.microsoft.com/office/drawing/2014/main" id="{8C235328-C598-4D99-B6D0-5E24CF538BF5}"/>
              </a:ext>
            </a:extLst>
          </p:cNvPr>
          <p:cNvGraphicFramePr>
            <a:graphicFrameLocks/>
          </p:cNvGraphicFramePr>
          <p:nvPr>
            <p:extLst>
              <p:ext uri="{D42A27DB-BD31-4B8C-83A1-F6EECF244321}">
                <p14:modId xmlns:p14="http://schemas.microsoft.com/office/powerpoint/2010/main" val="737514236"/>
              </p:ext>
            </p:extLst>
          </p:nvPr>
        </p:nvGraphicFramePr>
        <p:xfrm>
          <a:off x="1984353" y="883588"/>
          <a:ext cx="8964000" cy="5011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3769808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02&quot;&gt;&lt;/object&gt;&lt;object type=&quot;2&quot; unique_id=&quot;10003&quot;&gt;&lt;object type=&quot;3&quot; unique_id=&quot;10517&quot;&gt;&lt;property id=&quot;20148&quot; value=&quot;5&quot;/&gt;&lt;property id=&quot;20300&quot; value=&quot;Folie 1&quot;/&gt;&lt;property id=&quot;20307&quot; value=&quot;256&quot;/&gt;&lt;/object&gt;&lt;object type=&quot;3&quot; unique_id=&quot;59143&quot;&gt;&lt;property id=&quot;20148&quot; value=&quot;5&quot;/&gt;&lt;property id=&quot;20300&quot; value=&quot;Folie 13 - &amp;quot;Was ist machbar?&amp;quot;&quot;/&gt;&lt;property id=&quot;20307&quot; value=&quot;276&quot;/&gt;&lt;/object&gt;&lt;object type=&quot;3&quot; unique_id=&quot;59782&quot;&gt;&lt;property id=&quot;20148&quot; value=&quot;5&quot;/&gt;&lt;property id=&quot;20300&quot; value=&quot;Folie 14 - &amp;quot;Was ist machbar?&amp;quot;&quot;/&gt;&lt;property id=&quot;20307&quot; value=&quot;281&quot;/&gt;&lt;/object&gt;&lt;object type=&quot;3&quot; unique_id=&quot;79731&quot;&gt;&lt;property id=&quot;20148&quot; value=&quot;5&quot;/&gt;&lt;property id=&quot;20300&quot; value=&quot;Folie 7 - &amp;quot;Learning Analytics - Example&amp;quot;&quot;/&gt;&lt;property id=&quot;20307&quot; value=&quot;300&quot;/&gt;&lt;/object&gt;&lt;object type=&quot;3&quot; unique_id=&quot;80004&quot;&gt;&lt;property id=&quot;20148&quot; value=&quot;5&quot;/&gt;&lt;property id=&quot;20300&quot; value=&quot;Folie 9 - &amp;quot;Academic and Research Department Engineering Hydrology&amp;quot;&quot;/&gt;&lt;property id=&quot;20307&quot; value=&quot;301&quot;/&gt;&lt;/object&gt;&lt;object type=&quot;3&quot; unique_id=&quot;80005&quot;&gt;&lt;property id=&quot;20148&quot; value=&quot;5&quot;/&gt;&lt;property id=&quot;20300&quot; value=&quot;Folie 10 - &amp;quot;Academic and Research Department Engineering Hydrology&amp;quot;&quot;/&gt;&lt;property id=&quot;20307&quot; value=&quot;302&quot;/&gt;&lt;/object&gt;&lt;object type=&quot;3&quot; unique_id=&quot;80132&quot;&gt;&lt;property id=&quot;20148&quot; value=&quot;5&quot;/&gt;&lt;property id=&quot;20300&quot; value=&quot;Folie 2 - &amp;quot;Sustainable Management - Water and Energy&amp;quot;&quot;/&gt;&lt;property id=&quot;20307&quot; value=&quot;309&quot;/&gt;&lt;/object&gt;&lt;object type=&quot;3&quot; unique_id=&quot;80133&quot;&gt;&lt;property id=&quot;20148&quot; value=&quot;5&quot;/&gt;&lt;property id=&quot;20300&quot; value=&quot;Folie 12&quot;/&gt;&lt;property id=&quot;20307&quot; value=&quot;308&quot;/&gt;&lt;/object&gt;&lt;object type=&quot;3&quot; unique_id=&quot;80623&quot;&gt;&lt;property id=&quot;20148&quot; value=&quot;5&quot;/&gt;&lt;property id=&quot;20300&quot; value=&quot;Folie 3 - &amp;quot;Training of Trainers / Center for Blended Learning&amp;quot;&quot;/&gt;&lt;property id=&quot;20307&quot; value=&quot;314&quot;/&gt;&lt;/object&gt;&lt;object type=&quot;3&quot; unique_id=&quot;80624&quot;&gt;&lt;property id=&quot;20148&quot; value=&quot;5&quot;/&gt;&lt;property id=&quot;20300&quot; value=&quot;Folie 4 - &amp;quot;Training of Trainers (on-site)&amp;quot;&quot;/&gt;&lt;property id=&quot;20307&quot; value=&quot;315&quot;/&gt;&lt;/object&gt;&lt;object type=&quot;3&quot; unique_id=&quot;80625&quot;&gt;&lt;property id=&quot;20148&quot; value=&quot;5&quot;/&gt;&lt;property id=&quot;20300&quot; value=&quot;Folie 5 - &amp;quot;Training of Trainers (webinars)&amp;quot;&quot;/&gt;&lt;property id=&quot;20307&quot; value=&quot;316&quot;/&gt;&lt;/object&gt;&lt;object type=&quot;3&quot; unique_id=&quot;80626&quot;&gt;&lt;property id=&quot;20148&quot; value=&quot;5&quot;/&gt;&lt;property id=&quot;20300&quot; value=&quot;Folie 6 - &amp;quot;Learning Analytics&amp;quot;&quot;/&gt;&lt;property id=&quot;20307&quot; value=&quot;317&quot;/&gt;&lt;/object&gt;&lt;object type=&quot;3&quot; unique_id=&quot;80628&quot;&gt;&lt;property id=&quot;20148&quot; value=&quot;5&quot;/&gt;&lt;property id=&quot;20300&quot; value=&quot;Folie 8 - &amp;quot;Future steps&amp;quot;&quot;/&gt;&lt;property id=&quot;20307&quot; value=&quot;319&quot;/&gt;&lt;/object&gt;&lt;object type=&quot;3&quot; unique_id=&quot;80629&quot;&gt;&lt;property id=&quot;20148&quot; value=&quot;5&quot;/&gt;&lt;property id=&quot;20300&quot; value=&quot;Folie 11 - &amp;quot;Step2Future – Overview LFI&amp;quot;&quot;/&gt;&lt;property id=&quot;20307&quot; value=&quot;312&quot;/&gt;&lt;/objec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5&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8&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 name="HTML_AUTOSHAPE_INFO" val="&lt;ThreeDShapeInfo&gt;&lt;uuid val=&quot;{61376025-FC5F-4F09-9EDC-08BC2574EEF5}&quot;/&gt;&lt;isInvalidForFieldText val=&quot;1&quot;/&gt;&lt;Image&gt;&lt;filename val=&quot;C:\Users\brandt\AppData\Local\Temp\PR\data\asimages\{61376025-FC5F-4F09-9EDC-08BC2574EEF5}_4_S.png&quot;/&gt;&lt;left val=&quot;199&quot;/&gt;&lt;top val=&quot;187&quot;/&gt;&lt;width val=&quot;327&quot;/&gt;&lt;height val=&quot;255&quot;/&gt;&lt;hasText val=&quot;0&quot;/&gt;&lt;/Image&gt;&lt;Image&gt;&lt;filename val=&quot;C:\Users\brandt\AppData\Local\Temp\PR\data\asimages\{61376025-FC5F-4F09-9EDC-08BC2574EEF5}_4_T.png&quot;/&gt;&lt;left val=&quot;199&quot;/&gt;&lt;top val=&quot;188&quot;/&gt;&lt;width val=&quot;325&quot;/&gt;&lt;height val=&quot;254&quot;/&gt;&lt;hasText val=&quot;1&quot;/&gt;&lt;/Image&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PRESENTER_SHAPEINFO" val="&lt;ThreeDShapeInfo&gt;&lt;uuid val=&quot;{3A044460-4C73-448A-8410-3F3CB7BCCE7F}&quot;/&gt;&lt;isInvalidForFieldText val=&quot;1&quot;/&gt;&lt;Image&gt;&lt;filename val=&quot;C:\Users\brandt\AppData\Local\Temp\PR\data\asimages\{3A044460-4C73-448A-8410-3F3CB7BCCE7F}_6.png&quot;/&gt;&lt;left val=&quot;111&quot;/&gt;&lt;top val=&quot;127&quot;/&gt;&lt;width val=&quot;185&quot;/&gt;&lt;height val=&quot;38&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 name="HTML_AUTOSHAPE_INFO" val="&lt;ThreeDShapeInfo&gt;&lt;uuid val=&quot;{2C9B4BDA-DD18-4DBA-AD46-287EE655E2F9}&quot;/&gt;&lt;isInvalidForFieldText val=&quot;1&quot;/&gt;&lt;Image&gt;&lt;filename val=&quot;C:\Users\brandt\AppData\Local\Temp\PR\data\asimages\{2C9B4BDA-DD18-4DBA-AD46-287EE655E2F9}_4_S.png&quot;/&gt;&lt;left val=&quot;198&quot;/&gt;&lt;top val=&quot;254&quot;/&gt;&lt;width val=&quot;442&quot;/&gt;&lt;height val=&quot;190&quot;/&gt;&lt;hasText val=&quot;0&quot;/&gt;&lt;/Image&gt;&lt;Image&gt;&lt;filename val=&quot;C:\Users\brandt\AppData\Local\Temp\PR\data\asimages\{2C9B4BDA-DD18-4DBA-AD46-287EE655E2F9}_4_T.png&quot;/&gt;&lt;left val=&quot;199&quot;/&gt;&lt;top val=&quot;255&quot;/&gt;&lt;width val=&quot;440&quot;/&gt;&lt;height val=&quot;188&quot;/&gt;&lt;hasText val=&quot;1&quot;/&gt;&lt;/Image&gt;&lt;/ThreeDShape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1&quot;/&gt;&lt;/TableIndex&gt;&lt;/ShapeTextInfo&gt;"/>
</p:tagLst>
</file>

<file path=ppt/tags/tag31.xml><?xml version="1.0" encoding="utf-8"?>
<p:tagLst xmlns:a="http://schemas.openxmlformats.org/drawingml/2006/main" xmlns:r="http://schemas.openxmlformats.org/officeDocument/2006/relationships" xmlns:p="http://schemas.openxmlformats.org/presentationml/2006/main">
  <p:tag name="MMPROD_SUBSTITUTION_ID" val="{9A1FCFBD-DC3D-44C8-BBBD-9D1C90A2ACC7}"/>
  <p:tag name="PRESENTER_SHAPETEXTINFO" val="&lt;ShapeTextInfo&gt;&lt;TableIndex row=&quot;-1&quot; col=&quot;-1&quot;&gt;&lt;linesCount val=&quot;13&quot;/&gt;&lt;lineCharCount val=&quot;1&quot;/&gt;&lt;lineCharCount val=&quot;1&quot;/&gt;&lt;lineCharCount val=&quot;1&quot;/&gt;&lt;lineCharCount val=&quot;1&quot;/&gt;&lt;lineCharCount val=&quot;1&quot;/&gt;&lt;lineCharCount val=&quot;1&quot;/&gt;&lt;lineCharCount val=&quot;1&quot;/&gt;&lt;lineCharCount val=&quot;1&quot;/&gt;&lt;lineCharCount val=&quot;1&quot;/&gt;&lt;lineCharCount val=&quot;1&quot;/&gt;&lt;lineCharCount val=&quot;1&quot;/&gt;&lt;lineCharCount val=&quot;1&quot;/&gt;&lt;lineCharCount val=&quot;1&quot;/&gt;&lt;/TableIndex&gt;&lt;/ShapeText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6&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brandt\AppData\Local\Temp\PR\data\asimages\{0B705414-4AD0-4F41-97DE-EF53922CA0C5}_4.png&quot;/&gt;&lt;left val=&quot;144&quot;/&gt;&lt;top val=&quot;167&quot;/&gt;&lt;width val=&quot;528&quot;/&gt;&lt;height val=&quot;309&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 name="HTML_SHAPEINFO" val="&lt;ThreeDShapeInfo&gt;&lt;uuid val=&quot;&quot;/&gt;&lt;isInvalidForFieldText val=&quot;0&quot;/&gt;&lt;Image&gt;&lt;filename val=&quot;C:\Users\brandt\AppData\Local\Temp\PR\data\asimages\{DBD3C36B-B6DA-4418-BC1C-51C0936FEC01}_4.png&quot;/&gt;&lt;left val=&quot;295&quot;/&gt;&lt;top val=&quot;158&quot;/&gt;&lt;width val=&quot;191&quot;/&gt;&lt;height val=&quot;34&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4&quot;/&gt;&lt;/TableIndex&gt;&lt;/ShapeTextInfo&gt;"/>
  <p:tag name="HTML_SHAPEINFO" val="&lt;ThreeDShapeInfo&gt;&lt;uuid val=&quot;&quot;/&gt;&lt;isInvalidForFieldText val=&quot;0&quot;/&gt;&lt;Image&gt;&lt;filename val=&quot;C:\Users\brandt\AppData\Local\Temp\PR\data\asimages\{F380C074-1588-4B4A-A519-0D116230CB25}_4.png&quot;/&gt;&lt;left val=&quot;418&quot;/&gt;&lt;top val=&quot;333&quot;/&gt;&lt;width val=&quot;210&quot;/&gt;&lt;height val=&quot;34&quot;/&gt;&lt;hasText val=&quot;1&quot;/&gt;&lt;/Image&gt;&lt;/ThreeDShapeInfo&gt;"/>
</p:tagLst>
</file>

<file path=ppt/theme/theme1.xml><?xml version="1.0" encoding="utf-8"?>
<a:theme xmlns:a="http://schemas.openxmlformats.org/drawingml/2006/main" name="Folienlayout_LFI_CD">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Folienlayout_LFI_CD</Template>
  <TotalTime>0</TotalTime>
  <Words>877</Words>
  <Application>Microsoft Office PowerPoint</Application>
  <PresentationFormat>Benutzerdefiniert</PresentationFormat>
  <Paragraphs>170</Paragraphs>
  <Slides>13</Slides>
  <Notes>11</Notes>
  <HiddenSlides>0</HiddenSlides>
  <MMClips>0</MMClips>
  <ScaleCrop>false</ScaleCrop>
  <HeadingPairs>
    <vt:vector size="6" baseType="variant">
      <vt:variant>
        <vt:lpstr>Verwendete Schriftarten</vt:lpstr>
      </vt:variant>
      <vt:variant>
        <vt:i4>11</vt:i4>
      </vt:variant>
      <vt:variant>
        <vt:lpstr>Design</vt:lpstr>
      </vt:variant>
      <vt:variant>
        <vt:i4>1</vt:i4>
      </vt:variant>
      <vt:variant>
        <vt:lpstr>Folientitel</vt:lpstr>
      </vt:variant>
      <vt:variant>
        <vt:i4>13</vt:i4>
      </vt:variant>
    </vt:vector>
  </HeadingPairs>
  <TitlesOfParts>
    <vt:vector size="25" baseType="lpstr">
      <vt:lpstr>arial</vt:lpstr>
      <vt:lpstr>arial</vt:lpstr>
      <vt:lpstr>Arial Black</vt:lpstr>
      <vt:lpstr>Calibri</vt:lpstr>
      <vt:lpstr>Cambria Math</vt:lpstr>
      <vt:lpstr>Josefin Sans Thin</vt:lpstr>
      <vt:lpstr>Lucida Sans</vt:lpstr>
      <vt:lpstr>Poppins Medium</vt:lpstr>
      <vt:lpstr>Symbol</vt:lpstr>
      <vt:lpstr>Verdana</vt:lpstr>
      <vt:lpstr>Wingdings</vt:lpstr>
      <vt:lpstr>Folienlayout_LFI_CD</vt:lpstr>
      <vt:lpstr>PowerPoint-Präsentation</vt:lpstr>
      <vt:lpstr>Lehr- und Lernziele der Veranstaltung</vt:lpstr>
      <vt:lpstr>Speicherbilanzierung</vt:lpstr>
      <vt:lpstr>Speicherbilanzierung</vt:lpstr>
      <vt:lpstr>Speicherbilanzierung</vt:lpstr>
      <vt:lpstr>Speicherfüllung &amp; Speicherleerung</vt:lpstr>
      <vt:lpstr>…  von der Abflusszeitreihe zur Summenlinie</vt:lpstr>
      <vt:lpstr>Ganglinien von Zu-, Abfluss und Speichervolumen</vt:lpstr>
      <vt:lpstr>Ganglinien von Zu-, Abfluss und Speichervolumen</vt:lpstr>
      <vt:lpstr>Rippl-Diagramm</vt:lpstr>
      <vt:lpstr>Wie groß ist die maximal mögliche konstante Abgabe?</vt:lpstr>
      <vt:lpstr>Wie groß ist die maximal mögliche konstante Abgabe?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Thomas Dondonf</dc:creator>
  <cp:lastModifiedBy>Friederike Kimmich</cp:lastModifiedBy>
  <cp:revision>454</cp:revision>
  <cp:lastPrinted>2020-01-16T12:36:26Z</cp:lastPrinted>
  <dcterms:created xsi:type="dcterms:W3CDTF">2016-04-20T07:15:10Z</dcterms:created>
  <dcterms:modified xsi:type="dcterms:W3CDTF">2022-11-21T17:46:22Z</dcterms:modified>
</cp:coreProperties>
</file>