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0279975" cy="4280852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2395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2725128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513800" y="22985280"/>
            <a:ext cx="2725128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547748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5477480" y="2298528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1513800" y="2298528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2725128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2725128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0" name="Grafik 39"/>
          <p:cNvPicPr/>
          <p:nvPr/>
        </p:nvPicPr>
        <p:blipFill>
          <a:blip r:embed="rId2"/>
          <a:stretch/>
        </p:blipFill>
        <p:spPr>
          <a:xfrm>
            <a:off x="1513800" y="11559600"/>
            <a:ext cx="27251280" cy="21742920"/>
          </a:xfrm>
          <a:prstGeom prst="rect">
            <a:avLst/>
          </a:prstGeom>
          <a:ln>
            <a:noFill/>
          </a:ln>
        </p:spPr>
      </p:pic>
      <p:pic>
        <p:nvPicPr>
          <p:cNvPr id="41" name="Grafik 40"/>
          <p:cNvPicPr/>
          <p:nvPr/>
        </p:nvPicPr>
        <p:blipFill>
          <a:blip r:embed="rId2"/>
          <a:stretch/>
        </p:blipFill>
        <p:spPr>
          <a:xfrm>
            <a:off x="1513800" y="11559600"/>
            <a:ext cx="27251280" cy="21742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1513800" y="10017000"/>
            <a:ext cx="27251280" cy="24828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2725128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1329840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5477480" y="10017000"/>
            <a:ext cx="1329840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1513800" y="1707840"/>
            <a:ext cx="27251280" cy="3313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513800" y="2298528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5477480" y="10017000"/>
            <a:ext cx="1329840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1329840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547748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5477480" y="2298528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547748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1513800" y="22985280"/>
            <a:ext cx="2725128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/>
          <p:nvPr/>
        </p:nvPicPr>
        <p:blipFill>
          <a:blip r:embed="rId14"/>
          <a:stretch/>
        </p:blipFill>
        <p:spPr>
          <a:xfrm>
            <a:off x="20346840" y="1476000"/>
            <a:ext cx="8405280" cy="2422440"/>
          </a:xfrm>
          <a:prstGeom prst="rect">
            <a:avLst/>
          </a:prstGeom>
          <a:ln>
            <a:noFill/>
          </a:ln>
        </p:spPr>
      </p:pic>
      <p:sp>
        <p:nvSpPr>
          <p:cNvPr id="9" name="CustomShape 1"/>
          <p:cNvSpPr/>
          <p:nvPr/>
        </p:nvSpPr>
        <p:spPr>
          <a:xfrm>
            <a:off x="17876880" y="0"/>
            <a:ext cx="12402720" cy="6354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" name="Picture 1"/>
          <p:cNvPicPr/>
          <p:nvPr/>
        </p:nvPicPr>
        <p:blipFill>
          <a:blip r:embed="rId15"/>
          <a:stretch/>
        </p:blipFill>
        <p:spPr>
          <a:xfrm>
            <a:off x="522360" y="594000"/>
            <a:ext cx="1699920" cy="5449680"/>
          </a:xfrm>
          <a:prstGeom prst="rect">
            <a:avLst/>
          </a:prstGeom>
          <a:ln>
            <a:noFill/>
          </a:ln>
        </p:spPr>
      </p:pic>
      <p:sp>
        <p:nvSpPr>
          <p:cNvPr id="3" name="CustomShape 2"/>
          <p:cNvSpPr/>
          <p:nvPr/>
        </p:nvSpPr>
        <p:spPr>
          <a:xfrm>
            <a:off x="2394720" y="109440"/>
            <a:ext cx="17927280" cy="111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71640" rIns="90000" bIns="45000"/>
          <a:lstStyle/>
          <a:p>
            <a:pPr algn="ctr">
              <a:lnSpc>
                <a:spcPct val="100000"/>
              </a:lnSpc>
            </a:pPr>
            <a:r>
              <a:rPr lang="de-DE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Software Engineering Projekt im Rahmen der </a:t>
            </a:r>
            <a:r>
              <a:rPr lang="de-DE" sz="3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MATSE-Ausbildung</a:t>
            </a:r>
            <a:r>
              <a:rPr lang="de-DE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algn="ctr">
              <a:lnSpc>
                <a:spcPct val="100000"/>
              </a:lnSpc>
            </a:pPr>
            <a:r>
              <a:rPr lang="de-DE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mit parallelem </a:t>
            </a:r>
            <a:r>
              <a:rPr lang="de-DE" sz="3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BA-Studium </a:t>
            </a:r>
            <a:r>
              <a:rPr lang="de-DE" sz="3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Angewandte</a:t>
            </a:r>
            <a:r>
              <a:rPr lang="de-DE" sz="3000" b="1" strike="noStrike" spc="-1" baseline="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Mathematik und Informatik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  <p:sp>
        <p:nvSpPr>
          <p:cNvPr id="4" name="Line 3"/>
          <p:cNvSpPr/>
          <p:nvPr/>
        </p:nvSpPr>
        <p:spPr>
          <a:xfrm flipV="1">
            <a:off x="0" y="6451560"/>
            <a:ext cx="30274920" cy="2988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4"/>
          <p:cNvSpPr/>
          <p:nvPr/>
        </p:nvSpPr>
        <p:spPr>
          <a:xfrm>
            <a:off x="27093240" y="6570720"/>
            <a:ext cx="3095280" cy="96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80280" rIns="90000" bIns="45000"/>
          <a:lstStyle/>
          <a:p>
            <a:pPr algn="r">
              <a:lnSpc>
                <a:spcPct val="100000"/>
              </a:lnSpc>
            </a:pPr>
            <a:r>
              <a:rPr lang="de-DE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März 20xx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8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Format des Titeltextes durch Klicken bearbeiten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27251280" cy="248284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4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Format des Gliederungstextes durch Klicken bearbeiten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Zweite Gliederungsebene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9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Dritte Gliederungsebene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9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Vierte Gliederungsebene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Fünfte Gliederungsebene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Sechste Gliederungsebene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2862000" y="1384200"/>
            <a:ext cx="16992360" cy="300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03320" rIns="90000" bIns="45000"/>
          <a:lstStyle/>
          <a:p>
            <a:pPr algn="ctr"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sz="6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Überschrift mit vielen Wörtern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2466720" y="4700520"/>
            <a:ext cx="17782920" cy="77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7480" rIns="90000" bIns="45000"/>
          <a:lstStyle/>
          <a:p>
            <a:pPr algn="ctr">
              <a:lnSpc>
                <a:spcPct val="100000"/>
              </a:lnSpc>
            </a:pPr>
            <a:r>
              <a:rPr lang="de-DE" sz="4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M. Mathieu, J. Roussel, A. Terstegge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  <p:sp>
        <p:nvSpPr>
          <p:cNvPr id="44" name="Line 3"/>
          <p:cNvSpPr/>
          <p:nvPr/>
        </p:nvSpPr>
        <p:spPr>
          <a:xfrm>
            <a:off x="15184080" y="6640200"/>
            <a:ext cx="1800" cy="36163440"/>
          </a:xfrm>
          <a:prstGeom prst="line">
            <a:avLst/>
          </a:prstGeom>
          <a:ln w="9360">
            <a:solidFill>
              <a:srgbClr val="CCCCCC"/>
            </a:solidFill>
            <a:custDash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4"/>
          <p:cNvSpPr/>
          <p:nvPr/>
        </p:nvSpPr>
        <p:spPr>
          <a:xfrm>
            <a:off x="158760" y="7043760"/>
            <a:ext cx="14798160" cy="868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Hinweise: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- Die Textboxen mit Titel und Teilnehmern anpassen.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 Bei den Teilnehmern nur die MATSEs aufführen.
- Bei den Namen immer das obige Format verwenden (Vorname nur  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 1. Buchstabe)
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- Unter das FZJ-Logo kann ggf. noch ein Firmen-Logo eingefügt
  werden.
 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- Für normale Texte bitte Sans-Serif Schrift (z.B. Verdana) verwenden
  mit einer Größe von c. 30pt. Bitte möglichst wenige unterschiedliche
  Fontgrößen verwenden.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- Den Inhalt des Posters bitte möglichst 2-spaltig gestalten. Die dünne
  graue Trennlinie in der Mitte kann entfernt werden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</Words>
  <Application>Microsoft Office PowerPoint</Application>
  <PresentationFormat>Benutzerdefiniert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DejaVu Sans</vt:lpstr>
      <vt:lpstr>Symbol</vt:lpstr>
      <vt:lpstr>Verdana</vt:lpstr>
      <vt:lpstr>Wingdings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Reisen, Clarissa</dc:creator>
  <dc:description/>
  <cp:lastModifiedBy>Schwan, Jennifer</cp:lastModifiedBy>
  <cp:revision>10</cp:revision>
  <dcterms:created xsi:type="dcterms:W3CDTF">2017-11-16T08:14:45Z</dcterms:created>
  <dcterms:modified xsi:type="dcterms:W3CDTF">2023-02-17T09:32:17Z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Benutzerdefiniert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